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0" r:id="rId2"/>
    <p:sldId id="272" r:id="rId3"/>
    <p:sldId id="273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AF16"/>
    <a:srgbClr val="00B050"/>
    <a:srgbClr val="01F91F"/>
    <a:srgbClr val="48AC67"/>
    <a:srgbClr val="E1D6CE"/>
    <a:srgbClr val="A9B9D9"/>
    <a:srgbClr val="ADC1B3"/>
    <a:srgbClr val="DDE7F9"/>
    <a:srgbClr val="79D905"/>
    <a:srgbClr val="93F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02" autoAdjust="0"/>
    <p:restoredTop sz="94333" autoAdjust="0"/>
  </p:normalViewPr>
  <p:slideViewPr>
    <p:cSldViewPr snapToGrid="0">
      <p:cViewPr varScale="1">
        <p:scale>
          <a:sx n="80" d="100"/>
          <a:sy n="80" d="100"/>
        </p:scale>
        <p:origin x="29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7"/>
            <a:ext cx="2949575" cy="498475"/>
          </a:xfrm>
          <a:prstGeom prst="rect">
            <a:avLst/>
          </a:prstGeom>
        </p:spPr>
        <p:txBody>
          <a:bodyPr vert="horz" lIns="91212" tIns="45606" rIns="91212" bIns="456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53" y="7"/>
            <a:ext cx="2949575" cy="498475"/>
          </a:xfrm>
          <a:prstGeom prst="rect">
            <a:avLst/>
          </a:prstGeom>
        </p:spPr>
        <p:txBody>
          <a:bodyPr vert="horz" lIns="91212" tIns="45606" rIns="91212" bIns="45606" rtlCol="0"/>
          <a:lstStyle>
            <a:lvl1pPr algn="r">
              <a:defRPr sz="1200"/>
            </a:lvl1pPr>
          </a:lstStyle>
          <a:p>
            <a:fld id="{655C337A-3C0B-49C6-8811-D99375528AFB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440875"/>
            <a:ext cx="2949575" cy="498475"/>
          </a:xfrm>
          <a:prstGeom prst="rect">
            <a:avLst/>
          </a:prstGeom>
        </p:spPr>
        <p:txBody>
          <a:bodyPr vert="horz" lIns="91212" tIns="45606" rIns="91212" bIns="456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53" y="9440875"/>
            <a:ext cx="2949575" cy="498475"/>
          </a:xfrm>
          <a:prstGeom prst="rect">
            <a:avLst/>
          </a:prstGeom>
        </p:spPr>
        <p:txBody>
          <a:bodyPr vert="horz" lIns="91212" tIns="45606" rIns="91212" bIns="45606" rtlCol="0" anchor="b"/>
          <a:lstStyle>
            <a:lvl1pPr algn="r">
              <a:defRPr sz="1200"/>
            </a:lvl1pPr>
          </a:lstStyle>
          <a:p>
            <a:fld id="{8AA401DE-9D47-453A-9A2E-16407E1AB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227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9787" cy="498278"/>
          </a:xfrm>
          <a:prstGeom prst="rect">
            <a:avLst/>
          </a:prstGeom>
        </p:spPr>
        <p:txBody>
          <a:bodyPr vert="horz" lIns="88270" tIns="44137" rIns="88270" bIns="4413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900" y="6"/>
            <a:ext cx="2949787" cy="498278"/>
          </a:xfrm>
          <a:prstGeom prst="rect">
            <a:avLst/>
          </a:prstGeom>
        </p:spPr>
        <p:txBody>
          <a:bodyPr vert="horz" lIns="88270" tIns="44137" rIns="88270" bIns="44137" rtlCol="0"/>
          <a:lstStyle>
            <a:lvl1pPr algn="r">
              <a:defRPr sz="1200"/>
            </a:lvl1pPr>
          </a:lstStyle>
          <a:p>
            <a:fld id="{63CC6707-ACB8-4EF0-B8AE-C32AF1F947B1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70" tIns="44137" rIns="88270" bIns="4413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784"/>
            <a:ext cx="5445760" cy="3913719"/>
          </a:xfrm>
          <a:prstGeom prst="rect">
            <a:avLst/>
          </a:prstGeom>
        </p:spPr>
        <p:txBody>
          <a:bodyPr vert="horz" lIns="88270" tIns="44137" rIns="88270" bIns="4413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441063"/>
            <a:ext cx="2949787" cy="498278"/>
          </a:xfrm>
          <a:prstGeom prst="rect">
            <a:avLst/>
          </a:prstGeom>
        </p:spPr>
        <p:txBody>
          <a:bodyPr vert="horz" lIns="88270" tIns="44137" rIns="88270" bIns="4413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900" y="9441063"/>
            <a:ext cx="2949787" cy="498278"/>
          </a:xfrm>
          <a:prstGeom prst="rect">
            <a:avLst/>
          </a:prstGeom>
        </p:spPr>
        <p:txBody>
          <a:bodyPr vert="horz" lIns="88270" tIns="44137" rIns="88270" bIns="44137" rtlCol="0" anchor="b"/>
          <a:lstStyle>
            <a:lvl1pPr algn="r">
              <a:defRPr sz="1200"/>
            </a:lvl1pPr>
          </a:lstStyle>
          <a:p>
            <a:fld id="{AEC94CD3-6F43-4BFB-AC15-78564ADA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58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4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02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91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91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1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70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86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8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81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83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EA588-EF31-436B-814F-248F5E828CF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29A90-1B32-4BF7-BF33-203028C6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0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57752" y="-32059"/>
            <a:ext cx="6939815" cy="4390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『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森林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もり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の担い手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』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写真コンクール　応募用紙</a:t>
            </a:r>
            <a:endParaRPr kumimoji="0" lang="en-US" altLang="ja-JP" sz="1400" b="1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500"/>
              </a:lnSpc>
            </a:pPr>
            <a:r>
              <a:rPr kumimoji="0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　　　　　　　　　　　　　　　　　　　　　　　　　　　　　　　　　</a:t>
            </a:r>
            <a:endParaRPr kumimoji="0" lang="en-US" altLang="ja-JP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Times New Roman" panose="02020603050405020304" pitchFamily="18" charset="0"/>
            </a:endParaRPr>
          </a:p>
          <a:p>
            <a:pPr algn="r"/>
            <a:r>
              <a:rPr kumimoji="0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応募年月日　　年　　月　　日　　</a:t>
            </a:r>
            <a:endParaRPr kumimoji="0" lang="ja-JP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</a:t>
            </a: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</a:t>
            </a: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ts val="500"/>
              </a:lnSpc>
            </a:pPr>
            <a:r>
              <a:rPr kumimoji="0" lang="ja-JP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endParaRPr kumimoji="0" lang="en-US" altLang="ja-JP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</a:t>
            </a:r>
            <a:r>
              <a:rPr kumimoji="0" lang="ja-JP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注意事項</a:t>
            </a: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</a:p>
          <a:p>
            <a:pPr lvl="0"/>
            <a:r>
              <a:rPr kumimoji="0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 応募にあたっては、「令和６年度</a:t>
            </a:r>
            <a:r>
              <a:rPr kumimoji="0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『</a:t>
            </a:r>
            <a:r>
              <a:rPr kumimoji="0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森林</a:t>
            </a:r>
            <a:r>
              <a:rPr kumimoji="0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もり</a:t>
            </a:r>
            <a:r>
              <a:rPr kumimoji="0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の担い手</a:t>
            </a:r>
            <a:r>
              <a:rPr kumimoji="0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』</a:t>
            </a:r>
            <a:r>
              <a:rPr kumimoji="0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写真</a:t>
            </a:r>
            <a:r>
              <a:rPr kumimoji="0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コンクール作品</a:t>
            </a:r>
            <a:r>
              <a:rPr kumimoji="0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募集要領</a:t>
            </a:r>
            <a:r>
              <a:rPr kumimoji="0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」をご確認ください。</a:t>
            </a:r>
            <a:endParaRPr kumimoji="0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 応募された方は</a:t>
            </a:r>
            <a:r>
              <a:rPr kumimoji="0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、当コンクールに応募された時点で、同要領に同意したものとみなします。</a:t>
            </a:r>
            <a:endParaRPr kumimoji="0" lang="en-US" altLang="ja-JP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＜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応募作品＞</a:t>
            </a:r>
            <a:endParaRPr kumimoji="0" lang="ja-JP" altLang="en-US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723918"/>
              </p:ext>
            </p:extLst>
          </p:nvPr>
        </p:nvGraphicFramePr>
        <p:xfrm>
          <a:off x="506413" y="541760"/>
          <a:ext cx="5829300" cy="24511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989">
                  <a:extLst>
                    <a:ext uri="{9D8B030D-6E8A-4147-A177-3AD203B41FA5}">
                      <a16:colId xmlns:a16="http://schemas.microsoft.com/office/drawing/2014/main" val="245197899"/>
                    </a:ext>
                  </a:extLst>
                </a:gridCol>
              </a:tblGrid>
              <a:tr h="30235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　門　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□一般の部　　　□学生の部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923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　属　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（学校名・会社名）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en-US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所属名の公表を希望しない</a:t>
                      </a: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10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10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一般の部のみ</a:t>
                      </a:r>
                      <a:endParaRPr kumimoji="1" lang="en-US" altLang="ja-JP" sz="120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</a:t>
                      </a:r>
                      <a:r>
                        <a:rPr kumimoji="1" lang="ja-JP" altLang="en-US" sz="105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（←希望しない場合チェック）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フリガナ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966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　名</a:t>
                      </a: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en-US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学生の部の場合は作品名の欄に氏名を記載してください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558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 属 先 住 所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88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所属先電話番号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755968"/>
              </p:ext>
            </p:extLst>
          </p:nvPr>
        </p:nvGraphicFramePr>
        <p:xfrm>
          <a:off x="522288" y="4059580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作品①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971196"/>
              </p:ext>
            </p:extLst>
          </p:nvPr>
        </p:nvGraphicFramePr>
        <p:xfrm>
          <a:off x="522288" y="5245828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作品②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449335"/>
              </p:ext>
            </p:extLst>
          </p:nvPr>
        </p:nvGraphicFramePr>
        <p:xfrm>
          <a:off x="522288" y="6432076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作品③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99226"/>
              </p:ext>
            </p:extLst>
          </p:nvPr>
        </p:nvGraphicFramePr>
        <p:xfrm>
          <a:off x="522288" y="7618324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作品④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142092"/>
              </p:ext>
            </p:extLst>
          </p:nvPr>
        </p:nvGraphicFramePr>
        <p:xfrm>
          <a:off x="522288" y="8804572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作品⑤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66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426231"/>
              </p:ext>
            </p:extLst>
          </p:nvPr>
        </p:nvGraphicFramePr>
        <p:xfrm>
          <a:off x="522288" y="1208211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作品⑥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129918"/>
              </p:ext>
            </p:extLst>
          </p:nvPr>
        </p:nvGraphicFramePr>
        <p:xfrm>
          <a:off x="522288" y="2904948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作品⑦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499309"/>
              </p:ext>
            </p:extLst>
          </p:nvPr>
        </p:nvGraphicFramePr>
        <p:xfrm>
          <a:off x="522288" y="4601685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作品⑧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976796"/>
              </p:ext>
            </p:extLst>
          </p:nvPr>
        </p:nvGraphicFramePr>
        <p:xfrm>
          <a:off x="522288" y="6298422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作品⑨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" y="38661"/>
            <a:ext cx="68579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『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森林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もり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の担い手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』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写真コンクール　応募用紙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Times New Roman" panose="02020603050405020304" pitchFamily="18" charset="0"/>
            </a:endParaRPr>
          </a:p>
          <a:p>
            <a:r>
              <a:rPr kumimoji="0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206640"/>
              </p:ext>
            </p:extLst>
          </p:nvPr>
        </p:nvGraphicFramePr>
        <p:xfrm>
          <a:off x="522288" y="7995159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作品⑩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28601" y="361826"/>
            <a:ext cx="6857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ja-JP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応募作品が５点を超える場合にご使用ください。（学生の部のみ）</a:t>
            </a:r>
            <a:endParaRPr kumimoji="0" lang="en-US" altLang="ja-JP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11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962041"/>
              </p:ext>
            </p:extLst>
          </p:nvPr>
        </p:nvGraphicFramePr>
        <p:xfrm>
          <a:off x="522288" y="1208211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作品⑪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748619"/>
              </p:ext>
            </p:extLst>
          </p:nvPr>
        </p:nvGraphicFramePr>
        <p:xfrm>
          <a:off x="522288" y="2904948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作品⑫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601796"/>
              </p:ext>
            </p:extLst>
          </p:nvPr>
        </p:nvGraphicFramePr>
        <p:xfrm>
          <a:off x="522288" y="4601685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作品⑬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99661"/>
              </p:ext>
            </p:extLst>
          </p:nvPr>
        </p:nvGraphicFramePr>
        <p:xfrm>
          <a:off x="522288" y="6298422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作品⑭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" y="38661"/>
            <a:ext cx="68579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『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森林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もり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の担い手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』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Times New Roman" panose="02020603050405020304" pitchFamily="18" charset="0"/>
              </a:rPr>
              <a:t>写真コンクール　応募用紙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Times New Roman" panose="02020603050405020304" pitchFamily="18" charset="0"/>
            </a:endParaRPr>
          </a:p>
          <a:p>
            <a:r>
              <a:rPr kumimoji="0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071167"/>
              </p:ext>
            </p:extLst>
          </p:nvPr>
        </p:nvGraphicFramePr>
        <p:xfrm>
          <a:off x="522288" y="7995159"/>
          <a:ext cx="5853115" cy="108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69">
                  <a:extLst>
                    <a:ext uri="{9D8B030D-6E8A-4147-A177-3AD203B41FA5}">
                      <a16:colId xmlns:a16="http://schemas.microsoft.com/office/drawing/2014/main" val="1021331578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785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作品⑮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　品　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氏名：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（学生の部のみ）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　影　地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撮影年月日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　　　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　　月　　　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作品についての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28601" y="361826"/>
            <a:ext cx="6857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ja-JP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応募作品が５点を超える場合にご使用ください。（学生の部のみ）</a:t>
            </a:r>
            <a:endParaRPr kumimoji="0" lang="en-US" altLang="ja-JP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2230</TotalTime>
  <Words>864</Words>
  <Application>Microsoft Office PowerPoint</Application>
  <PresentationFormat>A4 210 x 297 mm</PresentationFormat>
  <Paragraphs>185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ＤＦ特太ゴシック体</vt:lpstr>
      <vt:lpstr>HG丸ｺﾞｼｯｸM-PRO</vt:lpstr>
      <vt:lpstr>Meiryo UI</vt:lpstr>
      <vt:lpstr>ＭＳ Ｐゴシック</vt:lpstr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hokkaido</dc:creator>
  <cp:lastModifiedBy>Windows ユーザー</cp:lastModifiedBy>
  <cp:revision>232</cp:revision>
  <cp:lastPrinted>2023-06-08T00:46:48Z</cp:lastPrinted>
  <dcterms:created xsi:type="dcterms:W3CDTF">2017-12-15T02:41:27Z</dcterms:created>
  <dcterms:modified xsi:type="dcterms:W3CDTF">2024-05-30T05:02:49Z</dcterms:modified>
</cp:coreProperties>
</file>