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3" r:id="rId2"/>
    <p:sldId id="262" r:id="rId3"/>
    <p:sldId id="264" r:id="rId4"/>
    <p:sldId id="266" r:id="rId5"/>
    <p:sldId id="267" r:id="rId6"/>
    <p:sldId id="268" r:id="rId7"/>
    <p:sldId id="270" r:id="rId8"/>
    <p:sldId id="269" r:id="rId9"/>
    <p:sldId id="271" r:id="rId10"/>
    <p:sldId id="272" r:id="rId11"/>
    <p:sldId id="273" r:id="rId12"/>
    <p:sldId id="274" r:id="rId13"/>
    <p:sldId id="275" r:id="rId14"/>
    <p:sldId id="279" r:id="rId15"/>
    <p:sldId id="277" r:id="rId16"/>
    <p:sldId id="278" r:id="rId17"/>
  </p:sldIdLst>
  <p:sldSz cx="7559675" cy="10691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2C0"/>
    <a:srgbClr val="F8BDF9"/>
    <a:srgbClr val="F07CF3"/>
    <a:srgbClr val="E51EEA"/>
    <a:srgbClr val="F61C5A"/>
    <a:srgbClr val="DC7E99"/>
    <a:srgbClr val="CF4D72"/>
    <a:srgbClr val="CEF248"/>
    <a:srgbClr val="69AB19"/>
    <a:srgbClr val="8DE0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8317" autoAdjust="0"/>
  </p:normalViewPr>
  <p:slideViewPr>
    <p:cSldViewPr snapToGrid="0">
      <p:cViewPr varScale="1">
        <p:scale>
          <a:sx n="47" d="100"/>
          <a:sy n="47" d="100"/>
        </p:scale>
        <p:origin x="23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F75B3-52B5-447B-BDD1-E0DE72A4B109}" type="datetimeFigureOut">
              <a:rPr kumimoji="1" lang="ja-JP" altLang="en-US" smtClean="0"/>
              <a:t>2019/12/2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74DBD-7954-4163-B911-994C611BFB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56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プレースホルダー 3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10410" y="9772137"/>
            <a:ext cx="3738151" cy="700133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MICRO STORE</a:t>
            </a:r>
            <a:endParaRPr kumimoji="1" lang="ja-JP" altLang="en-US" dirty="0"/>
          </a:p>
        </p:txBody>
      </p:sp>
      <p:sp>
        <p:nvSpPr>
          <p:cNvPr id="35" name="テキスト プレースホルダー 33"/>
          <p:cNvSpPr>
            <a:spLocks noGrp="1"/>
          </p:cNvSpPr>
          <p:nvPr>
            <p:ph type="body" sz="quarter" idx="11" hasCustomPrompt="1"/>
          </p:nvPr>
        </p:nvSpPr>
        <p:spPr>
          <a:xfrm>
            <a:off x="3950068" y="9688893"/>
            <a:ext cx="3531366" cy="783377"/>
          </a:xfrm>
        </p:spPr>
        <p:txBody>
          <a:bodyPr>
            <a:noAutofit/>
          </a:bodyPr>
          <a:lstStyle>
            <a:lvl1pPr marL="0" indent="0">
              <a:buNone/>
              <a:defRPr sz="4500" b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00-0000-0000</a:t>
            </a:r>
            <a:endParaRPr kumimoji="1" lang="ja-JP" altLang="en-US" dirty="0"/>
          </a:p>
        </p:txBody>
      </p:sp>
      <p:sp>
        <p:nvSpPr>
          <p:cNvPr id="36" name="テキスト プレースホルダー 33"/>
          <p:cNvSpPr>
            <a:spLocks noGrp="1"/>
          </p:cNvSpPr>
          <p:nvPr>
            <p:ph type="body" sz="quarter" idx="12" hasCustomPrompt="1"/>
          </p:nvPr>
        </p:nvSpPr>
        <p:spPr>
          <a:xfrm>
            <a:off x="210409" y="10334112"/>
            <a:ext cx="7213087" cy="330313"/>
          </a:xfrm>
        </p:spPr>
        <p:txBody>
          <a:bodyPr>
            <a:normAutofit/>
          </a:bodyPr>
          <a:lstStyle>
            <a:lvl1pPr marL="0" indent="0">
              <a:buNone/>
              <a:defRPr sz="1400" b="0" baseline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〇〇市〇〇町</a:t>
            </a:r>
            <a:r>
              <a:rPr kumimoji="1" lang="en-US" altLang="ja-JP" dirty="0"/>
              <a:t>XXXXX-XXXX</a:t>
            </a:r>
            <a:r>
              <a:rPr kumimoji="1" lang="ja-JP" altLang="en-US" dirty="0"/>
              <a:t>　営業時間 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</a:t>
            </a:r>
            <a:r>
              <a:rPr kumimoji="1" lang="ja-JP" altLang="en-US" dirty="0"/>
              <a:t>：</a:t>
            </a:r>
            <a:r>
              <a:rPr kumimoji="1" lang="en-US" altLang="ja-JP" dirty="0"/>
              <a:t>00</a:t>
            </a:r>
            <a:r>
              <a:rPr kumimoji="1" lang="ja-JP" altLang="en-US" dirty="0"/>
              <a:t>　</a:t>
            </a:r>
            <a:r>
              <a:rPr kumimoji="1" lang="en-US" altLang="ja-JP" dirty="0"/>
              <a:t>http://XXXX_sample.aa.jp</a:t>
            </a:r>
            <a:endParaRPr kumimoji="1" lang="ja-JP" altLang="en-US" dirty="0"/>
          </a:p>
        </p:txBody>
      </p:sp>
      <p:sp>
        <p:nvSpPr>
          <p:cNvPr id="41" name="テキスト プレースホルダー 33"/>
          <p:cNvSpPr>
            <a:spLocks noGrp="1"/>
          </p:cNvSpPr>
          <p:nvPr>
            <p:ph type="body" sz="quarter" idx="14" hasCustomPrompt="1"/>
          </p:nvPr>
        </p:nvSpPr>
        <p:spPr>
          <a:xfrm>
            <a:off x="5357087" y="1983151"/>
            <a:ext cx="630101" cy="1004748"/>
          </a:xfrm>
        </p:spPr>
        <p:txBody>
          <a:bodyPr>
            <a:noAutofit/>
          </a:bodyPr>
          <a:lstStyle>
            <a:lvl1pPr marL="0" indent="0">
              <a:buNone/>
              <a:defRPr sz="6000" b="1">
                <a:solidFill>
                  <a:srgbClr val="FF317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1</a:t>
            </a:r>
            <a:endParaRPr kumimoji="1" lang="ja-JP" altLang="en-US" dirty="0"/>
          </a:p>
        </p:txBody>
      </p:sp>
      <p:sp>
        <p:nvSpPr>
          <p:cNvPr id="64" name="テキスト プレースホルダー 33"/>
          <p:cNvSpPr>
            <a:spLocks noGrp="1"/>
          </p:cNvSpPr>
          <p:nvPr>
            <p:ph type="body" sz="quarter" idx="16" hasCustomPrompt="1"/>
          </p:nvPr>
        </p:nvSpPr>
        <p:spPr>
          <a:xfrm>
            <a:off x="6487387" y="1983151"/>
            <a:ext cx="630101" cy="1004748"/>
          </a:xfrm>
        </p:spPr>
        <p:txBody>
          <a:bodyPr>
            <a:noAutofit/>
          </a:bodyPr>
          <a:lstStyle>
            <a:lvl1pPr marL="0" indent="0">
              <a:buNone/>
              <a:defRPr sz="6000" b="1">
                <a:solidFill>
                  <a:srgbClr val="FF317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6</a:t>
            </a:r>
            <a:endParaRPr kumimoji="1" lang="ja-JP" altLang="en-US" dirty="0"/>
          </a:p>
        </p:txBody>
      </p:sp>
      <p:sp>
        <p:nvSpPr>
          <p:cNvPr id="74" name="図プレースホルダー 73"/>
          <p:cNvSpPr>
            <a:spLocks noGrp="1"/>
          </p:cNvSpPr>
          <p:nvPr>
            <p:ph type="pic" sz="quarter" idx="19" hasCustomPrompt="1"/>
          </p:nvPr>
        </p:nvSpPr>
        <p:spPr>
          <a:xfrm>
            <a:off x="1" y="4654675"/>
            <a:ext cx="2521901" cy="2074506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2" name="図プレースホルダー 73"/>
          <p:cNvSpPr>
            <a:spLocks noGrp="1"/>
          </p:cNvSpPr>
          <p:nvPr>
            <p:ph type="pic" sz="quarter" idx="22" hasCustomPrompt="1"/>
          </p:nvPr>
        </p:nvSpPr>
        <p:spPr>
          <a:xfrm>
            <a:off x="2520394" y="4654675"/>
            <a:ext cx="2521901" cy="2074506"/>
          </a:xfrm>
          <a:blipFill dpi="0" rotWithShape="1">
            <a:blip r:embed="rId3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3" name="図プレースホルダー 73"/>
          <p:cNvSpPr>
            <a:spLocks noGrp="1"/>
          </p:cNvSpPr>
          <p:nvPr>
            <p:ph type="pic" sz="quarter" idx="23" hasCustomPrompt="1"/>
          </p:nvPr>
        </p:nvSpPr>
        <p:spPr>
          <a:xfrm>
            <a:off x="5039280" y="4654675"/>
            <a:ext cx="2521901" cy="2074506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77" name="テキスト プレースホルダー 33"/>
          <p:cNvSpPr>
            <a:spLocks noGrp="1"/>
          </p:cNvSpPr>
          <p:nvPr>
            <p:ph type="body" sz="quarter" idx="20" hasCustomPrompt="1"/>
          </p:nvPr>
        </p:nvSpPr>
        <p:spPr>
          <a:xfrm>
            <a:off x="777940" y="601972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78" name="テキスト プレースホルダー 33"/>
          <p:cNvSpPr>
            <a:spLocks noGrp="1"/>
          </p:cNvSpPr>
          <p:nvPr>
            <p:ph type="body" sz="quarter" idx="21" hasCustomPrompt="1"/>
          </p:nvPr>
        </p:nvSpPr>
        <p:spPr>
          <a:xfrm>
            <a:off x="90154" y="613105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55" name="図プレースホルダー 73"/>
          <p:cNvSpPr>
            <a:spLocks noGrp="1"/>
          </p:cNvSpPr>
          <p:nvPr>
            <p:ph type="pic" sz="quarter" idx="24" hasCustomPrompt="1"/>
          </p:nvPr>
        </p:nvSpPr>
        <p:spPr>
          <a:xfrm>
            <a:off x="1" y="6729181"/>
            <a:ext cx="2521901" cy="2074506"/>
          </a:xfrm>
          <a:blipFill dpi="0" rotWithShape="1">
            <a:blip r:embed="rId3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6" name="図プレースホルダー 73"/>
          <p:cNvSpPr>
            <a:spLocks noGrp="1"/>
          </p:cNvSpPr>
          <p:nvPr>
            <p:ph type="pic" sz="quarter" idx="25" hasCustomPrompt="1"/>
          </p:nvPr>
        </p:nvSpPr>
        <p:spPr>
          <a:xfrm>
            <a:off x="2520394" y="6729181"/>
            <a:ext cx="2521901" cy="2074506"/>
          </a:xfrm>
          <a:blipFill dpi="0" rotWithShape="1">
            <a:blip r:embed="rId2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57" name="図プレースホルダー 73"/>
          <p:cNvSpPr>
            <a:spLocks noGrp="1"/>
          </p:cNvSpPr>
          <p:nvPr>
            <p:ph type="pic" sz="quarter" idx="26" hasCustomPrompt="1"/>
          </p:nvPr>
        </p:nvSpPr>
        <p:spPr>
          <a:xfrm>
            <a:off x="5039280" y="6729181"/>
            <a:ext cx="2521901" cy="2074506"/>
          </a:xfrm>
          <a:blipFill dpi="0" rotWithShape="1">
            <a:blip r:embed="rId3"/>
            <a:srcRect/>
            <a:tile tx="0" ty="0" sx="100000" sy="100000" flip="none" algn="ctr"/>
          </a:blipFill>
        </p:spPr>
        <p:txBody>
          <a:bodyPr tIns="252000">
            <a:normAutofit/>
          </a:bodyPr>
          <a:lstStyle>
            <a:lvl1pPr marL="0" indent="0" algn="ctr">
              <a:buNone/>
              <a:defRPr sz="1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62" name="テキスト プレースホルダー 33"/>
          <p:cNvSpPr>
            <a:spLocks noGrp="1"/>
          </p:cNvSpPr>
          <p:nvPr>
            <p:ph type="body" sz="quarter" idx="28" hasCustomPrompt="1"/>
          </p:nvPr>
        </p:nvSpPr>
        <p:spPr>
          <a:xfrm>
            <a:off x="3305240" y="601972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63" name="テキスト プレースホルダー 33"/>
          <p:cNvSpPr>
            <a:spLocks noGrp="1"/>
          </p:cNvSpPr>
          <p:nvPr>
            <p:ph type="body" sz="quarter" idx="29" hasCustomPrompt="1"/>
          </p:nvPr>
        </p:nvSpPr>
        <p:spPr>
          <a:xfrm>
            <a:off x="2617454" y="613105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70" name="テキスト プレースホルダー 33"/>
          <p:cNvSpPr>
            <a:spLocks noGrp="1"/>
          </p:cNvSpPr>
          <p:nvPr>
            <p:ph type="body" sz="quarter" idx="30" hasCustomPrompt="1"/>
          </p:nvPr>
        </p:nvSpPr>
        <p:spPr>
          <a:xfrm>
            <a:off x="5842700" y="601972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71" name="テキスト プレースホルダー 33"/>
          <p:cNvSpPr>
            <a:spLocks noGrp="1"/>
          </p:cNvSpPr>
          <p:nvPr>
            <p:ph type="body" sz="quarter" idx="31" hasCustomPrompt="1"/>
          </p:nvPr>
        </p:nvSpPr>
        <p:spPr>
          <a:xfrm>
            <a:off x="5154914" y="613105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73" name="テキスト プレースホルダー 33"/>
          <p:cNvSpPr>
            <a:spLocks noGrp="1"/>
          </p:cNvSpPr>
          <p:nvPr>
            <p:ph type="body" sz="quarter" idx="32" hasCustomPrompt="1"/>
          </p:nvPr>
        </p:nvSpPr>
        <p:spPr>
          <a:xfrm>
            <a:off x="777940" y="811014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75" name="テキスト プレースホルダー 33"/>
          <p:cNvSpPr>
            <a:spLocks noGrp="1"/>
          </p:cNvSpPr>
          <p:nvPr>
            <p:ph type="body" sz="quarter" idx="33" hasCustomPrompt="1"/>
          </p:nvPr>
        </p:nvSpPr>
        <p:spPr>
          <a:xfrm>
            <a:off x="90154" y="822147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80" name="テキスト プレースホルダー 33"/>
          <p:cNvSpPr>
            <a:spLocks noGrp="1"/>
          </p:cNvSpPr>
          <p:nvPr>
            <p:ph type="body" sz="quarter" idx="34" hasCustomPrompt="1"/>
          </p:nvPr>
        </p:nvSpPr>
        <p:spPr>
          <a:xfrm>
            <a:off x="3305240" y="811014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81" name="テキスト プレースホルダー 33"/>
          <p:cNvSpPr>
            <a:spLocks noGrp="1"/>
          </p:cNvSpPr>
          <p:nvPr>
            <p:ph type="body" sz="quarter" idx="35" hasCustomPrompt="1"/>
          </p:nvPr>
        </p:nvSpPr>
        <p:spPr>
          <a:xfrm>
            <a:off x="2617454" y="822147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83" name="テキスト プレースホルダー 33"/>
          <p:cNvSpPr>
            <a:spLocks noGrp="1"/>
          </p:cNvSpPr>
          <p:nvPr>
            <p:ph type="body" sz="quarter" idx="36" hasCustomPrompt="1"/>
          </p:nvPr>
        </p:nvSpPr>
        <p:spPr>
          <a:xfrm>
            <a:off x="5842700" y="8110143"/>
            <a:ext cx="1729476" cy="370417"/>
          </a:xfrm>
        </p:spPr>
        <p:txBody>
          <a:bodyPr>
            <a:normAutofit/>
          </a:bodyPr>
          <a:lstStyle>
            <a:lvl1pPr marL="0" indent="0" algn="r">
              <a:buNone/>
              <a:defRPr sz="1200" b="1">
                <a:solidFill>
                  <a:schemeClr val="tx1"/>
                </a:solidFill>
                <a:effectLst>
                  <a:glow rad="101600">
                    <a:schemeClr val="bg1">
                      <a:alpha val="7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商品名を入れましょう</a:t>
            </a:r>
          </a:p>
        </p:txBody>
      </p:sp>
      <p:sp>
        <p:nvSpPr>
          <p:cNvPr id="84" name="テキスト プレースホルダー 33"/>
          <p:cNvSpPr>
            <a:spLocks noGrp="1"/>
          </p:cNvSpPr>
          <p:nvPr>
            <p:ph type="body" sz="quarter" idx="37" hasCustomPrompt="1"/>
          </p:nvPr>
        </p:nvSpPr>
        <p:spPr>
          <a:xfrm>
            <a:off x="5154914" y="8221472"/>
            <a:ext cx="2078306" cy="665459"/>
          </a:xfrm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D20000"/>
                </a:solidFill>
                <a:effectLst>
                  <a:glow rad="101600">
                    <a:schemeClr val="bg1"/>
                  </a:glow>
                </a:effectLst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0,000</a:t>
            </a:r>
            <a:endParaRPr kumimoji="1" lang="ja-JP" altLang="en-US" dirty="0"/>
          </a:p>
        </p:txBody>
      </p:sp>
      <p:sp>
        <p:nvSpPr>
          <p:cNvPr id="60" name="テキスト プレースホルダー 33"/>
          <p:cNvSpPr>
            <a:spLocks noGrp="1"/>
          </p:cNvSpPr>
          <p:nvPr>
            <p:ph type="body" sz="quarter" idx="27" hasCustomPrompt="1"/>
          </p:nvPr>
        </p:nvSpPr>
        <p:spPr>
          <a:xfrm>
            <a:off x="188486" y="8891991"/>
            <a:ext cx="7213088" cy="468715"/>
          </a:xfrm>
        </p:spPr>
        <p:txBody>
          <a:bodyPr>
            <a:noAutofit/>
          </a:bodyPr>
          <a:lstStyle>
            <a:lvl1pPr marL="0" indent="0" algn="ctr">
              <a:buNone/>
              <a:defRPr sz="21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たくさんのお買い得商品をご用意してお待ちしています！</a:t>
            </a:r>
          </a:p>
        </p:txBody>
      </p:sp>
      <p:sp>
        <p:nvSpPr>
          <p:cNvPr id="39" name="テキスト プレースホルダー 33"/>
          <p:cNvSpPr>
            <a:spLocks noGrp="1"/>
          </p:cNvSpPr>
          <p:nvPr>
            <p:ph type="body" sz="quarter" idx="13" hasCustomPrompt="1"/>
          </p:nvPr>
        </p:nvSpPr>
        <p:spPr>
          <a:xfrm>
            <a:off x="4848585" y="2076599"/>
            <a:ext cx="557538" cy="815548"/>
          </a:xfrm>
        </p:spPr>
        <p:txBody>
          <a:bodyPr>
            <a:noAutofit/>
          </a:bodyPr>
          <a:lstStyle>
            <a:lvl1pPr marL="0" indent="0">
              <a:buNone/>
              <a:defRPr sz="4000" b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45" name="テキスト プレースホルダー 33"/>
          <p:cNvSpPr>
            <a:spLocks noGrp="1"/>
          </p:cNvSpPr>
          <p:nvPr>
            <p:ph type="body" sz="quarter" idx="15" hasCustomPrompt="1"/>
          </p:nvPr>
        </p:nvSpPr>
        <p:spPr>
          <a:xfrm>
            <a:off x="5856103" y="2406612"/>
            <a:ext cx="338180" cy="335798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</a:t>
            </a:r>
          </a:p>
        </p:txBody>
      </p:sp>
      <p:sp>
        <p:nvSpPr>
          <p:cNvPr id="66" name="テキスト プレースホルダー 33"/>
          <p:cNvSpPr>
            <a:spLocks noGrp="1"/>
          </p:cNvSpPr>
          <p:nvPr>
            <p:ph type="body" sz="quarter" idx="17" hasCustomPrompt="1"/>
          </p:nvPr>
        </p:nvSpPr>
        <p:spPr>
          <a:xfrm>
            <a:off x="6986403" y="2406612"/>
            <a:ext cx="338180" cy="335798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</a:t>
            </a:r>
          </a:p>
        </p:txBody>
      </p:sp>
      <p:sp>
        <p:nvSpPr>
          <p:cNvPr id="68" name="テキスト プレースホルダー 33"/>
          <p:cNvSpPr>
            <a:spLocks noGrp="1"/>
          </p:cNvSpPr>
          <p:nvPr>
            <p:ph type="body" sz="quarter" idx="18" hasCustomPrompt="1"/>
          </p:nvPr>
        </p:nvSpPr>
        <p:spPr>
          <a:xfrm>
            <a:off x="5490289" y="544522"/>
            <a:ext cx="1609971" cy="1342829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FF317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ここにキャッチコピーを入れましょう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38" hasCustomPrompt="1"/>
          </p:nvPr>
        </p:nvSpPr>
        <p:spPr>
          <a:xfrm>
            <a:off x="1692567" y="536625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4" name="テキスト プレースホルダー 3"/>
          <p:cNvSpPr>
            <a:spLocks noGrp="1"/>
          </p:cNvSpPr>
          <p:nvPr>
            <p:ph type="body" sz="quarter" idx="39" hasCustomPrompt="1"/>
          </p:nvPr>
        </p:nvSpPr>
        <p:spPr>
          <a:xfrm>
            <a:off x="4232567" y="536625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86" name="テキスト プレースホルダー 3"/>
          <p:cNvSpPr>
            <a:spLocks noGrp="1"/>
          </p:cNvSpPr>
          <p:nvPr>
            <p:ph type="body" sz="quarter" idx="40" hasCustomPrompt="1"/>
          </p:nvPr>
        </p:nvSpPr>
        <p:spPr>
          <a:xfrm>
            <a:off x="6770027" y="536625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2" name="テキスト プレースホルダー 3"/>
          <p:cNvSpPr>
            <a:spLocks noGrp="1"/>
          </p:cNvSpPr>
          <p:nvPr>
            <p:ph type="body" sz="quarter" idx="41" hasCustomPrompt="1"/>
          </p:nvPr>
        </p:nvSpPr>
        <p:spPr>
          <a:xfrm>
            <a:off x="1692567" y="745413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98" name="テキスト プレースホルダー 3"/>
          <p:cNvSpPr>
            <a:spLocks noGrp="1"/>
          </p:cNvSpPr>
          <p:nvPr>
            <p:ph type="body" sz="quarter" idx="42" hasCustomPrompt="1"/>
          </p:nvPr>
        </p:nvSpPr>
        <p:spPr>
          <a:xfrm>
            <a:off x="4232567" y="745413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04" name="テキスト プレースホルダー 3"/>
          <p:cNvSpPr>
            <a:spLocks noGrp="1"/>
          </p:cNvSpPr>
          <p:nvPr>
            <p:ph type="body" sz="quarter" idx="43" hasCustomPrompt="1"/>
          </p:nvPr>
        </p:nvSpPr>
        <p:spPr>
          <a:xfrm>
            <a:off x="6770027" y="7454139"/>
            <a:ext cx="555223" cy="425723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Segoe" panose="020B0502040504020203" pitchFamily="34" charset="0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74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3080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933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プレースホルダー 3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10411" y="9127227"/>
            <a:ext cx="3097927" cy="708229"/>
          </a:xfrm>
        </p:spPr>
        <p:txBody>
          <a:bodyPr>
            <a:noAutofit/>
          </a:bodyPr>
          <a:lstStyle>
            <a:lvl1pPr marL="0" indent="0">
              <a:buNone/>
              <a:defRPr sz="3800" b="1">
                <a:solidFill>
                  <a:srgbClr val="37587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舞黒町商店街</a:t>
            </a:r>
          </a:p>
        </p:txBody>
      </p:sp>
      <p:sp>
        <p:nvSpPr>
          <p:cNvPr id="16" name="テキスト プレースホルダー 33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3375513" y="9127228"/>
            <a:ext cx="3975405" cy="372846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37587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〇〇〇市〇〇〇町 </a:t>
            </a:r>
            <a:r>
              <a:rPr kumimoji="1" lang="en-US" altLang="ja-JP" dirty="0"/>
              <a:t>XXXXX-XXXX-XXX</a:t>
            </a:r>
            <a:endParaRPr kumimoji="1" lang="ja-JP" altLang="en-US" dirty="0"/>
          </a:p>
        </p:txBody>
      </p:sp>
      <p:sp>
        <p:nvSpPr>
          <p:cNvPr id="18" name="テキスト プレースホルダー 3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374883" y="9407005"/>
            <a:ext cx="3099585" cy="370672"/>
          </a:xfrm>
        </p:spPr>
        <p:txBody>
          <a:bodyPr>
            <a:noAutofit/>
          </a:bodyPr>
          <a:lstStyle>
            <a:lvl1pPr marL="0" indent="0" algn="l">
              <a:buNone/>
              <a:defRPr sz="1500" b="1" baseline="0">
                <a:solidFill>
                  <a:srgbClr val="37587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http://XXXX_sample.aa.jp</a:t>
            </a:r>
            <a:endParaRPr kumimoji="1" lang="ja-JP" altLang="en-US" dirty="0"/>
          </a:p>
        </p:txBody>
      </p:sp>
      <p:sp>
        <p:nvSpPr>
          <p:cNvPr id="32" name="テキスト プレースホルダー 33"/>
          <p:cNvSpPr>
            <a:spLocks noGrp="1"/>
          </p:cNvSpPr>
          <p:nvPr>
            <p:ph type="body" sz="quarter" idx="17" hasCustomPrompt="1"/>
          </p:nvPr>
        </p:nvSpPr>
        <p:spPr>
          <a:xfrm>
            <a:off x="799908" y="3075041"/>
            <a:ext cx="1158580" cy="993668"/>
          </a:xfrm>
        </p:spPr>
        <p:txBody>
          <a:bodyPr>
            <a:noAutofit/>
          </a:bodyPr>
          <a:lstStyle>
            <a:lvl1pPr marL="0" indent="0" algn="ctr">
              <a:buNone/>
              <a:defRPr sz="6000" b="1">
                <a:solidFill>
                  <a:srgbClr val="5C2A08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sz="quarter" idx="19" hasCustomPrompt="1"/>
          </p:nvPr>
        </p:nvSpPr>
        <p:spPr>
          <a:xfrm>
            <a:off x="161473" y="3083446"/>
            <a:ext cx="557538" cy="934887"/>
          </a:xfrm>
        </p:spPr>
        <p:txBody>
          <a:bodyPr>
            <a:noAutofit/>
          </a:bodyPr>
          <a:lstStyle>
            <a:lvl1pPr marL="0" indent="0">
              <a:buNone/>
              <a:defRPr sz="5500" b="1">
                <a:solidFill>
                  <a:srgbClr val="5C2A08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5</a:t>
            </a:r>
            <a:endParaRPr kumimoji="1" lang="ja-JP" altLang="en-US" dirty="0"/>
          </a:p>
        </p:txBody>
      </p:sp>
      <p:sp>
        <p:nvSpPr>
          <p:cNvPr id="37" name="テキスト プレースホルダー 33"/>
          <p:cNvSpPr>
            <a:spLocks noGrp="1"/>
          </p:cNvSpPr>
          <p:nvPr>
            <p:ph type="body" sz="quarter" idx="20" hasCustomPrompt="1"/>
          </p:nvPr>
        </p:nvSpPr>
        <p:spPr>
          <a:xfrm>
            <a:off x="2114195" y="3457261"/>
            <a:ext cx="338180" cy="346568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</a:t>
            </a:r>
          </a:p>
        </p:txBody>
      </p:sp>
      <p:sp>
        <p:nvSpPr>
          <p:cNvPr id="74" name="テキスト プレースホルダー 33"/>
          <p:cNvSpPr>
            <a:spLocks noGrp="1"/>
          </p:cNvSpPr>
          <p:nvPr>
            <p:ph type="body" sz="quarter" idx="26" hasCustomPrompt="1"/>
          </p:nvPr>
        </p:nvSpPr>
        <p:spPr>
          <a:xfrm>
            <a:off x="4565037" y="3256252"/>
            <a:ext cx="1390878" cy="717233"/>
          </a:xfrm>
        </p:spPr>
        <p:txBody>
          <a:bodyPr>
            <a:noAutofit/>
          </a:bodyPr>
          <a:lstStyle>
            <a:lvl1pPr marL="0" indent="0" algn="l">
              <a:buNone/>
              <a:defRPr sz="4000" b="1">
                <a:solidFill>
                  <a:srgbClr val="5C2A08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75" name="テキスト プレースホルダー 33"/>
          <p:cNvSpPr>
            <a:spLocks noGrp="1"/>
          </p:cNvSpPr>
          <p:nvPr>
            <p:ph type="body" sz="quarter" idx="27" hasCustomPrompt="1"/>
          </p:nvPr>
        </p:nvSpPr>
        <p:spPr>
          <a:xfrm>
            <a:off x="2657528" y="3075041"/>
            <a:ext cx="1158580" cy="993668"/>
          </a:xfrm>
        </p:spPr>
        <p:txBody>
          <a:bodyPr>
            <a:noAutofit/>
          </a:bodyPr>
          <a:lstStyle>
            <a:lvl1pPr marL="0" indent="0" algn="ctr">
              <a:buNone/>
              <a:defRPr sz="6000" b="1">
                <a:solidFill>
                  <a:srgbClr val="5C2A08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77" name="テキスト プレースホルダー 33"/>
          <p:cNvSpPr>
            <a:spLocks noGrp="1"/>
          </p:cNvSpPr>
          <p:nvPr>
            <p:ph type="body" sz="quarter" idx="28" hasCustomPrompt="1"/>
          </p:nvPr>
        </p:nvSpPr>
        <p:spPr>
          <a:xfrm>
            <a:off x="3971815" y="3457261"/>
            <a:ext cx="338180" cy="346568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</a:t>
            </a:r>
          </a:p>
        </p:txBody>
      </p:sp>
      <p:sp>
        <p:nvSpPr>
          <p:cNvPr id="79" name="テキスト プレースホルダー 33"/>
          <p:cNvSpPr>
            <a:spLocks noGrp="1"/>
          </p:cNvSpPr>
          <p:nvPr>
            <p:ph type="body" sz="quarter" idx="29" hasCustomPrompt="1"/>
          </p:nvPr>
        </p:nvSpPr>
        <p:spPr>
          <a:xfrm>
            <a:off x="6146187" y="3256252"/>
            <a:ext cx="1390878" cy="717233"/>
          </a:xfrm>
        </p:spPr>
        <p:txBody>
          <a:bodyPr>
            <a:noAutofit/>
          </a:bodyPr>
          <a:lstStyle>
            <a:lvl1pPr marL="0" indent="0" algn="l">
              <a:buNone/>
              <a:defRPr sz="4000" b="1">
                <a:solidFill>
                  <a:srgbClr val="5C2A08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86" name="テキスト プレースホルダー 85"/>
          <p:cNvSpPr>
            <a:spLocks noGrp="1"/>
          </p:cNvSpPr>
          <p:nvPr>
            <p:ph type="body" sz="quarter" idx="32" hasCustomPrompt="1"/>
          </p:nvPr>
        </p:nvSpPr>
        <p:spPr>
          <a:xfrm>
            <a:off x="208753" y="10283533"/>
            <a:ext cx="7142160" cy="391357"/>
          </a:xfrm>
        </p:spPr>
        <p:txBody>
          <a:bodyPr>
            <a:normAutofit/>
          </a:bodyPr>
          <a:lstStyle>
            <a:lvl1pPr marL="0" marR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1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ctr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◆主催：〇〇〇市　〇〇〇〇〇〇〇〇〇　◆お問い合わせ：</a:t>
            </a:r>
            <a:r>
              <a:rPr kumimoji="1" lang="en-US" altLang="ja-JP" dirty="0"/>
              <a:t>00-0000-0000</a:t>
            </a:r>
            <a:endParaRPr kumimoji="1" lang="ja-JP" altLang="en-US" dirty="0"/>
          </a:p>
          <a:p>
            <a:pPr lvl="0"/>
            <a:endParaRPr kumimoji="1" lang="ja-JP" altLang="en-US" dirty="0"/>
          </a:p>
        </p:txBody>
      </p:sp>
      <p:sp>
        <p:nvSpPr>
          <p:cNvPr id="87" name="テキスト プレースホルダー 33"/>
          <p:cNvSpPr>
            <a:spLocks noGrp="1"/>
          </p:cNvSpPr>
          <p:nvPr>
            <p:ph type="body" sz="quarter" idx="33" hasCustomPrompt="1"/>
          </p:nvPr>
        </p:nvSpPr>
        <p:spPr>
          <a:xfrm>
            <a:off x="198696" y="9763808"/>
            <a:ext cx="7152218" cy="372846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baseline="0">
                <a:solidFill>
                  <a:srgbClr val="37587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※</a:t>
            </a:r>
            <a:r>
              <a:rPr kumimoji="1" lang="ja-JP" altLang="en-US" dirty="0"/>
              <a:t>ここに注意事項を入れましょう。  </a:t>
            </a:r>
            <a:r>
              <a:rPr kumimoji="1" lang="en-US" altLang="ja-JP" dirty="0"/>
              <a:t>※</a:t>
            </a:r>
            <a:r>
              <a:rPr kumimoji="1" lang="ja-JP" altLang="en-US" dirty="0"/>
              <a:t>ここに注意事項を入れましょう。  </a:t>
            </a:r>
            <a:r>
              <a:rPr kumimoji="1" lang="en-US" altLang="ja-JP" dirty="0"/>
              <a:t>※</a:t>
            </a:r>
            <a:r>
              <a:rPr kumimoji="1" lang="ja-JP" altLang="en-US" dirty="0"/>
              <a:t>注意事項を入れましょう。</a:t>
            </a:r>
          </a:p>
        </p:txBody>
      </p:sp>
      <p:sp>
        <p:nvSpPr>
          <p:cNvPr id="88" name="テキスト プレースホルダー 33"/>
          <p:cNvSpPr>
            <a:spLocks noGrp="1"/>
          </p:cNvSpPr>
          <p:nvPr>
            <p:ph type="body" sz="quarter" idx="34" hasCustomPrompt="1"/>
          </p:nvPr>
        </p:nvSpPr>
        <p:spPr>
          <a:xfrm>
            <a:off x="111320" y="4099995"/>
            <a:ext cx="782198" cy="685919"/>
          </a:xfr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08" name="テキスト プレースホルダー 33"/>
          <p:cNvSpPr>
            <a:spLocks noGrp="1"/>
          </p:cNvSpPr>
          <p:nvPr>
            <p:ph type="body" sz="quarter" idx="35" hasCustomPrompt="1"/>
          </p:nvPr>
        </p:nvSpPr>
        <p:spPr>
          <a:xfrm>
            <a:off x="2517943" y="4099995"/>
            <a:ext cx="782198" cy="685919"/>
          </a:xfr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12" name="テキスト プレースホルダー 33"/>
          <p:cNvSpPr>
            <a:spLocks noGrp="1"/>
          </p:cNvSpPr>
          <p:nvPr>
            <p:ph type="body" sz="quarter" idx="36" hasCustomPrompt="1"/>
          </p:nvPr>
        </p:nvSpPr>
        <p:spPr>
          <a:xfrm>
            <a:off x="4924566" y="4099995"/>
            <a:ext cx="782198" cy="685919"/>
          </a:xfr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14" name="テキスト プレースホルダー 33"/>
          <p:cNvSpPr>
            <a:spLocks noGrp="1"/>
          </p:cNvSpPr>
          <p:nvPr>
            <p:ph type="body" sz="quarter" idx="37" hasCustomPrompt="1"/>
          </p:nvPr>
        </p:nvSpPr>
        <p:spPr>
          <a:xfrm>
            <a:off x="571718" y="4491314"/>
            <a:ext cx="1855257" cy="823306"/>
          </a:xfrm>
        </p:spPr>
        <p:txBody>
          <a:bodyPr>
            <a:noAutofit/>
          </a:bodyPr>
          <a:lstStyle>
            <a:lvl1pPr marL="0" indent="0" algn="r">
              <a:buNone/>
              <a:defRPr sz="2500" b="1">
                <a:solidFill>
                  <a:srgbClr val="3B768D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イベント　のタイトル</a:t>
            </a:r>
          </a:p>
        </p:txBody>
      </p:sp>
      <p:sp>
        <p:nvSpPr>
          <p:cNvPr id="115" name="テキスト プレースホルダー 33"/>
          <p:cNvSpPr>
            <a:spLocks noGrp="1"/>
          </p:cNvSpPr>
          <p:nvPr>
            <p:ph type="body" sz="quarter" idx="38" hasCustomPrompt="1"/>
          </p:nvPr>
        </p:nvSpPr>
        <p:spPr>
          <a:xfrm>
            <a:off x="401172" y="5316622"/>
            <a:ext cx="2053271" cy="1457763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6" name="テキスト プレースホルダー 33"/>
          <p:cNvSpPr>
            <a:spLocks noGrp="1"/>
          </p:cNvSpPr>
          <p:nvPr>
            <p:ph type="body" sz="quarter" idx="39" hasCustomPrompt="1"/>
          </p:nvPr>
        </p:nvSpPr>
        <p:spPr>
          <a:xfrm>
            <a:off x="2984718" y="4491314"/>
            <a:ext cx="1855257" cy="823306"/>
          </a:xfrm>
        </p:spPr>
        <p:txBody>
          <a:bodyPr>
            <a:noAutofit/>
          </a:bodyPr>
          <a:lstStyle>
            <a:lvl1pPr marL="0" indent="0" algn="r">
              <a:buNone/>
              <a:defRPr sz="2500" b="1">
                <a:solidFill>
                  <a:srgbClr val="CF4D7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イベント　のタイトル</a:t>
            </a:r>
          </a:p>
        </p:txBody>
      </p:sp>
      <p:sp>
        <p:nvSpPr>
          <p:cNvPr id="117" name="テキスト プレースホルダー 33"/>
          <p:cNvSpPr>
            <a:spLocks noGrp="1"/>
          </p:cNvSpPr>
          <p:nvPr>
            <p:ph type="body" sz="quarter" idx="40" hasCustomPrompt="1"/>
          </p:nvPr>
        </p:nvSpPr>
        <p:spPr>
          <a:xfrm>
            <a:off x="2814172" y="5316622"/>
            <a:ext cx="2053271" cy="1457763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8" name="テキスト プレースホルダー 33"/>
          <p:cNvSpPr>
            <a:spLocks noGrp="1"/>
          </p:cNvSpPr>
          <p:nvPr>
            <p:ph type="body" sz="quarter" idx="41" hasCustomPrompt="1"/>
          </p:nvPr>
        </p:nvSpPr>
        <p:spPr>
          <a:xfrm>
            <a:off x="5396964" y="4491314"/>
            <a:ext cx="1855257" cy="823306"/>
          </a:xfrm>
        </p:spPr>
        <p:txBody>
          <a:bodyPr>
            <a:noAutofit/>
          </a:bodyPr>
          <a:lstStyle>
            <a:lvl1pPr marL="0" indent="0" algn="r">
              <a:buNone/>
              <a:defRPr sz="2500" b="1">
                <a:solidFill>
                  <a:srgbClr val="A29F2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イベント　のタイトル</a:t>
            </a:r>
          </a:p>
        </p:txBody>
      </p:sp>
      <p:sp>
        <p:nvSpPr>
          <p:cNvPr id="119" name="テキスト プレースホルダー 33"/>
          <p:cNvSpPr>
            <a:spLocks noGrp="1"/>
          </p:cNvSpPr>
          <p:nvPr>
            <p:ph type="body" sz="quarter" idx="42" hasCustomPrompt="1"/>
          </p:nvPr>
        </p:nvSpPr>
        <p:spPr>
          <a:xfrm>
            <a:off x="5226418" y="5316622"/>
            <a:ext cx="2053271" cy="1457763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20" name="テキスト プレースホルダー 33"/>
          <p:cNvSpPr>
            <a:spLocks noGrp="1"/>
          </p:cNvSpPr>
          <p:nvPr>
            <p:ph type="body" sz="quarter" idx="43" hasCustomPrompt="1"/>
          </p:nvPr>
        </p:nvSpPr>
        <p:spPr>
          <a:xfrm>
            <a:off x="401172" y="7164576"/>
            <a:ext cx="5745015" cy="475538"/>
          </a:xfrm>
        </p:spPr>
        <p:txBody>
          <a:bodyPr>
            <a:noAutofit/>
          </a:bodyPr>
          <a:lstStyle>
            <a:lvl1pPr marL="0" indent="0" algn="l">
              <a:buNone/>
              <a:defRPr sz="2500" b="1">
                <a:solidFill>
                  <a:srgbClr val="69AB1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スタンプラリー・抽選会は毎日開催！</a:t>
            </a:r>
          </a:p>
        </p:txBody>
      </p:sp>
      <p:sp>
        <p:nvSpPr>
          <p:cNvPr id="121" name="テキスト プレースホルダー 33"/>
          <p:cNvSpPr>
            <a:spLocks noGrp="1"/>
          </p:cNvSpPr>
          <p:nvPr>
            <p:ph type="body" sz="quarter" idx="44" hasCustomPrompt="1"/>
          </p:nvPr>
        </p:nvSpPr>
        <p:spPr>
          <a:xfrm>
            <a:off x="401172" y="7585217"/>
            <a:ext cx="5411552" cy="108264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35" name="図プレースホルダー 134"/>
          <p:cNvSpPr>
            <a:spLocks noGrp="1"/>
          </p:cNvSpPr>
          <p:nvPr>
            <p:ph type="pic" sz="quarter" idx="45" hasCustomPrompt="1"/>
          </p:nvPr>
        </p:nvSpPr>
        <p:spPr>
          <a:xfrm>
            <a:off x="-1548" y="-1588"/>
            <a:ext cx="2006202" cy="2254527"/>
          </a:xfrm>
          <a:custGeom>
            <a:avLst/>
            <a:gdLst>
              <a:gd name="connsiteX0" fmla="*/ 0 w 2006202"/>
              <a:gd name="connsiteY0" fmla="*/ 0 h 2254527"/>
              <a:gd name="connsiteX1" fmla="*/ 1646785 w 2006202"/>
              <a:gd name="connsiteY1" fmla="*/ 0 h 2254527"/>
              <a:gd name="connsiteX2" fmla="*/ 1689261 w 2006202"/>
              <a:gd name="connsiteY2" fmla="*/ 45744 h 2254527"/>
              <a:gd name="connsiteX3" fmla="*/ 1728471 w 2006202"/>
              <a:gd name="connsiteY3" fmla="*/ 94756 h 2254527"/>
              <a:gd name="connsiteX4" fmla="*/ 1764412 w 2006202"/>
              <a:gd name="connsiteY4" fmla="*/ 143767 h 2254527"/>
              <a:gd name="connsiteX5" fmla="*/ 1797087 w 2006202"/>
              <a:gd name="connsiteY5" fmla="*/ 196046 h 2254527"/>
              <a:gd name="connsiteX6" fmla="*/ 1829761 w 2006202"/>
              <a:gd name="connsiteY6" fmla="*/ 248325 h 2254527"/>
              <a:gd name="connsiteX7" fmla="*/ 1859168 w 2006202"/>
              <a:gd name="connsiteY7" fmla="*/ 300604 h 2254527"/>
              <a:gd name="connsiteX8" fmla="*/ 1885307 w 2006202"/>
              <a:gd name="connsiteY8" fmla="*/ 359417 h 2254527"/>
              <a:gd name="connsiteX9" fmla="*/ 1911447 w 2006202"/>
              <a:gd name="connsiteY9" fmla="*/ 414964 h 2254527"/>
              <a:gd name="connsiteX10" fmla="*/ 1931051 w 2006202"/>
              <a:gd name="connsiteY10" fmla="*/ 473777 h 2254527"/>
              <a:gd name="connsiteX11" fmla="*/ 1950656 w 2006202"/>
              <a:gd name="connsiteY11" fmla="*/ 532591 h 2254527"/>
              <a:gd name="connsiteX12" fmla="*/ 1966993 w 2006202"/>
              <a:gd name="connsiteY12" fmla="*/ 594672 h 2254527"/>
              <a:gd name="connsiteX13" fmla="*/ 1980063 w 2006202"/>
              <a:gd name="connsiteY13" fmla="*/ 656754 h 2254527"/>
              <a:gd name="connsiteX14" fmla="*/ 1993132 w 2006202"/>
              <a:gd name="connsiteY14" fmla="*/ 718835 h 2254527"/>
              <a:gd name="connsiteX15" fmla="*/ 1999667 w 2006202"/>
              <a:gd name="connsiteY15" fmla="*/ 784183 h 2254527"/>
              <a:gd name="connsiteX16" fmla="*/ 2006202 w 2006202"/>
              <a:gd name="connsiteY16" fmla="*/ 846265 h 2254527"/>
              <a:gd name="connsiteX17" fmla="*/ 2006202 w 2006202"/>
              <a:gd name="connsiteY17" fmla="*/ 911613 h 2254527"/>
              <a:gd name="connsiteX18" fmla="*/ 2002935 w 2006202"/>
              <a:gd name="connsiteY18" fmla="*/ 983497 h 2254527"/>
              <a:gd name="connsiteX19" fmla="*/ 1999667 w 2006202"/>
              <a:gd name="connsiteY19" fmla="*/ 1048845 h 2254527"/>
              <a:gd name="connsiteX20" fmla="*/ 1989865 w 2006202"/>
              <a:gd name="connsiteY20" fmla="*/ 1117461 h 2254527"/>
              <a:gd name="connsiteX21" fmla="*/ 1980063 w 2006202"/>
              <a:gd name="connsiteY21" fmla="*/ 1182810 h 2254527"/>
              <a:gd name="connsiteX22" fmla="*/ 1963726 w 2006202"/>
              <a:gd name="connsiteY22" fmla="*/ 1248159 h 2254527"/>
              <a:gd name="connsiteX23" fmla="*/ 1947388 w 2006202"/>
              <a:gd name="connsiteY23" fmla="*/ 1310240 h 2254527"/>
              <a:gd name="connsiteX24" fmla="*/ 1924516 w 2006202"/>
              <a:gd name="connsiteY24" fmla="*/ 1372321 h 2254527"/>
              <a:gd name="connsiteX25" fmla="*/ 1901644 w 2006202"/>
              <a:gd name="connsiteY25" fmla="*/ 1434402 h 2254527"/>
              <a:gd name="connsiteX26" fmla="*/ 1875505 w 2006202"/>
              <a:gd name="connsiteY26" fmla="*/ 1493216 h 2254527"/>
              <a:gd name="connsiteX27" fmla="*/ 1846098 w 2006202"/>
              <a:gd name="connsiteY27" fmla="*/ 1552030 h 2254527"/>
              <a:gd name="connsiteX28" fmla="*/ 1813424 w 2006202"/>
              <a:gd name="connsiteY28" fmla="*/ 1607576 h 2254527"/>
              <a:gd name="connsiteX29" fmla="*/ 1777482 w 2006202"/>
              <a:gd name="connsiteY29" fmla="*/ 1663122 h 2254527"/>
              <a:gd name="connsiteX30" fmla="*/ 1741540 w 2006202"/>
              <a:gd name="connsiteY30" fmla="*/ 1715401 h 2254527"/>
              <a:gd name="connsiteX31" fmla="*/ 1699064 w 2006202"/>
              <a:gd name="connsiteY31" fmla="*/ 1764412 h 2254527"/>
              <a:gd name="connsiteX32" fmla="*/ 1656587 w 2006202"/>
              <a:gd name="connsiteY32" fmla="*/ 1813424 h 2254527"/>
              <a:gd name="connsiteX33" fmla="*/ 1614111 w 2006202"/>
              <a:gd name="connsiteY33" fmla="*/ 1862435 h 2254527"/>
              <a:gd name="connsiteX34" fmla="*/ 1568367 w 2006202"/>
              <a:gd name="connsiteY34" fmla="*/ 1904912 h 2254527"/>
              <a:gd name="connsiteX35" fmla="*/ 1519355 w 2006202"/>
              <a:gd name="connsiteY35" fmla="*/ 1947389 h 2254527"/>
              <a:gd name="connsiteX36" fmla="*/ 1467076 w 2006202"/>
              <a:gd name="connsiteY36" fmla="*/ 1986598 h 2254527"/>
              <a:gd name="connsiteX37" fmla="*/ 1414797 w 2006202"/>
              <a:gd name="connsiteY37" fmla="*/ 2025807 h 2254527"/>
              <a:gd name="connsiteX38" fmla="*/ 1362518 w 2006202"/>
              <a:gd name="connsiteY38" fmla="*/ 2058481 h 2254527"/>
              <a:gd name="connsiteX39" fmla="*/ 1303705 w 2006202"/>
              <a:gd name="connsiteY39" fmla="*/ 2091156 h 2254527"/>
              <a:gd name="connsiteX40" fmla="*/ 1248158 w 2006202"/>
              <a:gd name="connsiteY40" fmla="*/ 2120562 h 2254527"/>
              <a:gd name="connsiteX41" fmla="*/ 1186077 w 2006202"/>
              <a:gd name="connsiteY41" fmla="*/ 2146702 h 2254527"/>
              <a:gd name="connsiteX42" fmla="*/ 1127263 w 2006202"/>
              <a:gd name="connsiteY42" fmla="*/ 2172841 h 2254527"/>
              <a:gd name="connsiteX43" fmla="*/ 1065182 w 2006202"/>
              <a:gd name="connsiteY43" fmla="*/ 2192446 h 2254527"/>
              <a:gd name="connsiteX44" fmla="*/ 999834 w 2006202"/>
              <a:gd name="connsiteY44" fmla="*/ 2212051 h 2254527"/>
              <a:gd name="connsiteX45" fmla="*/ 934485 w 2006202"/>
              <a:gd name="connsiteY45" fmla="*/ 2225120 h 2254527"/>
              <a:gd name="connsiteX46" fmla="*/ 869137 w 2006202"/>
              <a:gd name="connsiteY46" fmla="*/ 2238190 h 2254527"/>
              <a:gd name="connsiteX47" fmla="*/ 803788 w 2006202"/>
              <a:gd name="connsiteY47" fmla="*/ 2247992 h 2254527"/>
              <a:gd name="connsiteX48" fmla="*/ 735172 w 2006202"/>
              <a:gd name="connsiteY48" fmla="*/ 2251260 h 2254527"/>
              <a:gd name="connsiteX49" fmla="*/ 666556 w 2006202"/>
              <a:gd name="connsiteY49" fmla="*/ 2254527 h 2254527"/>
              <a:gd name="connsiteX50" fmla="*/ 575068 w 2006202"/>
              <a:gd name="connsiteY50" fmla="*/ 2251260 h 2254527"/>
              <a:gd name="connsiteX51" fmla="*/ 486847 w 2006202"/>
              <a:gd name="connsiteY51" fmla="*/ 2241457 h 2254527"/>
              <a:gd name="connsiteX52" fmla="*/ 398627 w 2006202"/>
              <a:gd name="connsiteY52" fmla="*/ 2228388 h 2254527"/>
              <a:gd name="connsiteX53" fmla="*/ 313673 w 2006202"/>
              <a:gd name="connsiteY53" fmla="*/ 2205516 h 2254527"/>
              <a:gd name="connsiteX54" fmla="*/ 231988 w 2006202"/>
              <a:gd name="connsiteY54" fmla="*/ 2182644 h 2254527"/>
              <a:gd name="connsiteX55" fmla="*/ 150302 w 2006202"/>
              <a:gd name="connsiteY55" fmla="*/ 2149969 h 2254527"/>
              <a:gd name="connsiteX56" fmla="*/ 75151 w 2006202"/>
              <a:gd name="connsiteY56" fmla="*/ 2117295 h 2254527"/>
              <a:gd name="connsiteX57" fmla="*/ 0 w 2006202"/>
              <a:gd name="connsiteY57" fmla="*/ 2074819 h 2254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006202" h="2254527">
                <a:moveTo>
                  <a:pt x="0" y="0"/>
                </a:moveTo>
                <a:lnTo>
                  <a:pt x="1646785" y="0"/>
                </a:lnTo>
                <a:lnTo>
                  <a:pt x="1689261" y="45744"/>
                </a:lnTo>
                <a:lnTo>
                  <a:pt x="1728471" y="94756"/>
                </a:lnTo>
                <a:lnTo>
                  <a:pt x="1764412" y="143767"/>
                </a:lnTo>
                <a:lnTo>
                  <a:pt x="1797087" y="196046"/>
                </a:lnTo>
                <a:lnTo>
                  <a:pt x="1829761" y="248325"/>
                </a:lnTo>
                <a:lnTo>
                  <a:pt x="1859168" y="300604"/>
                </a:lnTo>
                <a:lnTo>
                  <a:pt x="1885307" y="359417"/>
                </a:lnTo>
                <a:lnTo>
                  <a:pt x="1911447" y="414964"/>
                </a:lnTo>
                <a:lnTo>
                  <a:pt x="1931051" y="473777"/>
                </a:lnTo>
                <a:lnTo>
                  <a:pt x="1950656" y="532591"/>
                </a:lnTo>
                <a:lnTo>
                  <a:pt x="1966993" y="594672"/>
                </a:lnTo>
                <a:lnTo>
                  <a:pt x="1980063" y="656754"/>
                </a:lnTo>
                <a:lnTo>
                  <a:pt x="1993132" y="718835"/>
                </a:lnTo>
                <a:lnTo>
                  <a:pt x="1999667" y="784183"/>
                </a:lnTo>
                <a:lnTo>
                  <a:pt x="2006202" y="846265"/>
                </a:lnTo>
                <a:lnTo>
                  <a:pt x="2006202" y="911613"/>
                </a:lnTo>
                <a:lnTo>
                  <a:pt x="2002935" y="983497"/>
                </a:lnTo>
                <a:lnTo>
                  <a:pt x="1999667" y="1048845"/>
                </a:lnTo>
                <a:lnTo>
                  <a:pt x="1989865" y="1117461"/>
                </a:lnTo>
                <a:lnTo>
                  <a:pt x="1980063" y="1182810"/>
                </a:lnTo>
                <a:lnTo>
                  <a:pt x="1963726" y="1248159"/>
                </a:lnTo>
                <a:lnTo>
                  <a:pt x="1947388" y="1310240"/>
                </a:lnTo>
                <a:lnTo>
                  <a:pt x="1924516" y="1372321"/>
                </a:lnTo>
                <a:lnTo>
                  <a:pt x="1901644" y="1434402"/>
                </a:lnTo>
                <a:lnTo>
                  <a:pt x="1875505" y="1493216"/>
                </a:lnTo>
                <a:lnTo>
                  <a:pt x="1846098" y="1552030"/>
                </a:lnTo>
                <a:lnTo>
                  <a:pt x="1813424" y="1607576"/>
                </a:lnTo>
                <a:lnTo>
                  <a:pt x="1777482" y="1663122"/>
                </a:lnTo>
                <a:lnTo>
                  <a:pt x="1741540" y="1715401"/>
                </a:lnTo>
                <a:lnTo>
                  <a:pt x="1699064" y="1764412"/>
                </a:lnTo>
                <a:lnTo>
                  <a:pt x="1656587" y="1813424"/>
                </a:lnTo>
                <a:lnTo>
                  <a:pt x="1614111" y="1862435"/>
                </a:lnTo>
                <a:lnTo>
                  <a:pt x="1568367" y="1904912"/>
                </a:lnTo>
                <a:lnTo>
                  <a:pt x="1519355" y="1947389"/>
                </a:lnTo>
                <a:lnTo>
                  <a:pt x="1467076" y="1986598"/>
                </a:lnTo>
                <a:lnTo>
                  <a:pt x="1414797" y="2025807"/>
                </a:lnTo>
                <a:lnTo>
                  <a:pt x="1362518" y="2058481"/>
                </a:lnTo>
                <a:lnTo>
                  <a:pt x="1303705" y="2091156"/>
                </a:lnTo>
                <a:lnTo>
                  <a:pt x="1248158" y="2120562"/>
                </a:lnTo>
                <a:lnTo>
                  <a:pt x="1186077" y="2146702"/>
                </a:lnTo>
                <a:lnTo>
                  <a:pt x="1127263" y="2172841"/>
                </a:lnTo>
                <a:lnTo>
                  <a:pt x="1065182" y="2192446"/>
                </a:lnTo>
                <a:lnTo>
                  <a:pt x="999834" y="2212051"/>
                </a:lnTo>
                <a:lnTo>
                  <a:pt x="934485" y="2225120"/>
                </a:lnTo>
                <a:lnTo>
                  <a:pt x="869137" y="2238190"/>
                </a:lnTo>
                <a:lnTo>
                  <a:pt x="803788" y="2247992"/>
                </a:lnTo>
                <a:lnTo>
                  <a:pt x="735172" y="2251260"/>
                </a:lnTo>
                <a:lnTo>
                  <a:pt x="666556" y="2254527"/>
                </a:lnTo>
                <a:lnTo>
                  <a:pt x="575068" y="2251260"/>
                </a:lnTo>
                <a:lnTo>
                  <a:pt x="486847" y="2241457"/>
                </a:lnTo>
                <a:lnTo>
                  <a:pt x="398627" y="2228388"/>
                </a:lnTo>
                <a:lnTo>
                  <a:pt x="313673" y="2205516"/>
                </a:lnTo>
                <a:lnTo>
                  <a:pt x="231988" y="2182644"/>
                </a:lnTo>
                <a:lnTo>
                  <a:pt x="150302" y="2149969"/>
                </a:lnTo>
                <a:lnTo>
                  <a:pt x="75151" y="2117295"/>
                </a:lnTo>
                <a:lnTo>
                  <a:pt x="0" y="2074819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  <a:ln w="41275">
            <a:solidFill>
              <a:schemeClr val="bg1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 sz="12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80" name="テキスト プレースホルダー 33"/>
          <p:cNvSpPr>
            <a:spLocks noGrp="1"/>
          </p:cNvSpPr>
          <p:nvPr>
            <p:ph type="body" sz="quarter" idx="30" hasCustomPrompt="1"/>
          </p:nvPr>
        </p:nvSpPr>
        <p:spPr>
          <a:xfrm>
            <a:off x="1122525" y="594854"/>
            <a:ext cx="5314612" cy="534155"/>
          </a:xfrm>
        </p:spPr>
        <p:txBody>
          <a:bodyPr>
            <a:prstTxWarp prst="textArchUp">
              <a:avLst/>
            </a:prstTxWarp>
            <a:noAutofit/>
          </a:bodyPr>
          <a:lstStyle>
            <a:lvl1pPr marL="0" indent="0" algn="ctr">
              <a:buNone/>
              <a:defRPr sz="2800" b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キャッチコピーを入れましょう</a:t>
            </a:r>
          </a:p>
        </p:txBody>
      </p:sp>
      <p:sp>
        <p:nvSpPr>
          <p:cNvPr id="137" name="図プレースホルダー 136"/>
          <p:cNvSpPr>
            <a:spLocks noGrp="1"/>
          </p:cNvSpPr>
          <p:nvPr>
            <p:ph type="pic" sz="quarter" idx="46" hasCustomPrompt="1"/>
          </p:nvPr>
        </p:nvSpPr>
        <p:spPr>
          <a:xfrm>
            <a:off x="5858321" y="556187"/>
            <a:ext cx="1920518" cy="1922164"/>
          </a:xfrm>
          <a:prstGeom prst="ellipse">
            <a:avLst/>
          </a:prstGeom>
          <a:blipFill>
            <a:blip r:embed="rId2"/>
            <a:tile tx="0" ty="0" sx="100000" sy="100000" flip="none" algn="ctr"/>
          </a:blipFill>
          <a:ln w="41275">
            <a:solidFill>
              <a:schemeClr val="bg1"/>
            </a:solidFill>
          </a:ln>
        </p:spPr>
        <p:txBody>
          <a:bodyPr tIns="252000">
            <a:normAutofit/>
          </a:bodyPr>
          <a:lstStyle>
            <a:lvl1pPr marL="0" indent="0" algn="ctr">
              <a:buNone/>
              <a:defRPr sz="10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38" name="テキスト プレースホルダー 33"/>
          <p:cNvSpPr>
            <a:spLocks noGrp="1"/>
          </p:cNvSpPr>
          <p:nvPr>
            <p:ph type="body" sz="quarter" idx="47" hasCustomPrompt="1"/>
          </p:nvPr>
        </p:nvSpPr>
        <p:spPr>
          <a:xfrm>
            <a:off x="161473" y="4586537"/>
            <a:ext cx="687075" cy="356938"/>
          </a:xfrm>
        </p:spPr>
        <p:txBody>
          <a:bodyPr>
            <a:noAutofit/>
          </a:bodyPr>
          <a:lstStyle>
            <a:lvl1pPr marL="0" indent="0" algn="ctr">
              <a:buNone/>
              <a:defRPr sz="15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(</a:t>
            </a:r>
            <a:r>
              <a:rPr kumimoji="1" lang="ja-JP" altLang="en-US" dirty="0"/>
              <a:t>日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39" name="テキスト プレースホルダー 33"/>
          <p:cNvSpPr>
            <a:spLocks noGrp="1"/>
          </p:cNvSpPr>
          <p:nvPr>
            <p:ph type="body" sz="quarter" idx="48" hasCustomPrompt="1"/>
          </p:nvPr>
        </p:nvSpPr>
        <p:spPr>
          <a:xfrm>
            <a:off x="2565504" y="4586537"/>
            <a:ext cx="687075" cy="356938"/>
          </a:xfrm>
        </p:spPr>
        <p:txBody>
          <a:bodyPr>
            <a:noAutofit/>
          </a:bodyPr>
          <a:lstStyle>
            <a:lvl1pPr marL="0" indent="0" algn="ctr">
              <a:buNone/>
              <a:defRPr sz="15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(</a:t>
            </a:r>
            <a:r>
              <a:rPr kumimoji="1" lang="ja-JP" altLang="en-US" dirty="0"/>
              <a:t>日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40" name="テキスト プレースホルダー 33"/>
          <p:cNvSpPr>
            <a:spLocks noGrp="1"/>
          </p:cNvSpPr>
          <p:nvPr>
            <p:ph type="body" sz="quarter" idx="49" hasCustomPrompt="1"/>
          </p:nvPr>
        </p:nvSpPr>
        <p:spPr>
          <a:xfrm>
            <a:off x="4972127" y="4586537"/>
            <a:ext cx="687075" cy="356938"/>
          </a:xfrm>
        </p:spPr>
        <p:txBody>
          <a:bodyPr>
            <a:noAutofit/>
          </a:bodyPr>
          <a:lstStyle>
            <a:lvl1pPr marL="0" indent="0" algn="ctr">
              <a:buNone/>
              <a:defRPr sz="15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(</a:t>
            </a:r>
            <a:r>
              <a:rPr kumimoji="1" lang="ja-JP" altLang="en-US" dirty="0"/>
              <a:t>日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20" name="テキスト プレースホルダー 33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79237" y="985184"/>
            <a:ext cx="5923140" cy="2399040"/>
          </a:xfrm>
        </p:spPr>
        <p:txBody>
          <a:bodyPr>
            <a:noAutofit/>
          </a:bodyPr>
          <a:lstStyle>
            <a:lvl1pPr marL="0" indent="0" algn="ctr">
              <a:buNone/>
              <a:defRPr sz="8000" b="1">
                <a:solidFill>
                  <a:srgbClr val="37587D"/>
                </a:solidFill>
                <a:effectLst>
                  <a:glow rad="2032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イベント　タイトル</a:t>
            </a:r>
          </a:p>
        </p:txBody>
      </p:sp>
    </p:spTree>
    <p:extLst>
      <p:ext uri="{BB962C8B-B14F-4D97-AF65-F5344CB8AC3E}">
        <p14:creationId xmlns:p14="http://schemas.microsoft.com/office/powerpoint/2010/main" val="242322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570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589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900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858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330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528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098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FAFF0-029F-4E28-8117-E460C34D57CE}" type="datetimeFigureOut">
              <a:rPr kumimoji="1" lang="ja-JP" altLang="en-US" smtClean="0"/>
              <a:t>2019/12/2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28738-D290-41DC-AD05-A268D9368FF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421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tm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tm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tm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tm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tm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pref.hokkaido.lg.jp/index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98679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喫煙専用室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ECC6157-253C-454E-8577-DEACA0DF49FF}"/>
              </a:ext>
            </a:extLst>
          </p:cNvPr>
          <p:cNvSpPr/>
          <p:nvPr/>
        </p:nvSpPr>
        <p:spPr>
          <a:xfrm>
            <a:off x="1120460" y="6689475"/>
            <a:ext cx="55675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Designated smoking room </a:t>
            </a:r>
            <a:endParaRPr lang="ja-JP" altLang="en-US" sz="32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CAC4CCF-A389-4571-92B2-DE59470E3A75}"/>
              </a:ext>
            </a:extLst>
          </p:cNvPr>
          <p:cNvSpPr/>
          <p:nvPr/>
        </p:nvSpPr>
        <p:spPr>
          <a:xfrm>
            <a:off x="1415622" y="7621296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专用吸烟室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BC2CB83-74F0-4B82-B3B6-1D62D7DBDE18}"/>
              </a:ext>
            </a:extLst>
          </p:cNvPr>
          <p:cNvSpPr/>
          <p:nvPr/>
        </p:nvSpPr>
        <p:spPr>
          <a:xfrm>
            <a:off x="3904235" y="7621295"/>
            <a:ext cx="23759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dirty="0">
                <a:latin typeface="メイリオ" panose="020B0604030504040204" pitchFamily="50" charset="-128"/>
              </a:rPr>
              <a:t>흡연전용실 </a:t>
            </a:r>
            <a:endParaRPr lang="ja-JP" altLang="en-US" sz="32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B7CE1C1-4F23-46DF-BBCD-458E395029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0C8310F-8568-4E70-A8DD-4D2ACBFD3E2B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pic>
        <p:nvPicPr>
          <p:cNvPr id="26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6EF9E82F-9D5F-45DF-80B7-496C7D994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CF0F3C-36D1-4282-82F7-5A2CCBC34E25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32" y="1305046"/>
            <a:ext cx="6285666" cy="329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03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177284"/>
            <a:ext cx="6385330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喫煙目的室あり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CE27124-2ADB-4222-8B1D-B4E9C495948E}"/>
              </a:ext>
            </a:extLst>
          </p:cNvPr>
          <p:cNvSpPr/>
          <p:nvPr/>
        </p:nvSpPr>
        <p:spPr>
          <a:xfrm>
            <a:off x="1028702" y="6765325"/>
            <a:ext cx="55780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available</a:t>
            </a:r>
            <a:endParaRPr lang="ja-JP" altLang="en-US" sz="36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828AC6D-6B11-4DAA-B56A-AE17144645FD}"/>
              </a:ext>
            </a:extLst>
          </p:cNvPr>
          <p:cNvSpPr/>
          <p:nvPr/>
        </p:nvSpPr>
        <p:spPr>
          <a:xfrm>
            <a:off x="3799588" y="7702254"/>
            <a:ext cx="28071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 있음 </a:t>
            </a:r>
            <a:endParaRPr lang="ja-JP" altLang="en-US" sz="3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8D6678-1D2B-4E6A-8FF2-3BE7A0ED4676}"/>
              </a:ext>
            </a:extLst>
          </p:cNvPr>
          <p:cNvSpPr/>
          <p:nvPr/>
        </p:nvSpPr>
        <p:spPr>
          <a:xfrm>
            <a:off x="1191665" y="7702254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有吸烟室</a:t>
            </a:r>
            <a:endParaRPr lang="ja-JP" altLang="en-US" sz="36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93C883C-C33F-4A67-A458-F10396C006BC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1CAEB5C-EF69-46EF-81C6-339D4914ADE1}"/>
              </a:ext>
            </a:extLst>
          </p:cNvPr>
          <p:cNvSpPr/>
          <p:nvPr/>
        </p:nvSpPr>
        <p:spPr>
          <a:xfrm>
            <a:off x="4092350" y="280632"/>
            <a:ext cx="3180208" cy="659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（喫煙可能なたばこ販売店）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2F5D7D4-E4E4-475F-B14A-B459C8B89FD9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288728C7-7492-4519-AD28-324F7F82D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10" y="1598142"/>
            <a:ext cx="6012494" cy="320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671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08204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喫煙目的室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1695BA-DA4E-4D09-B65B-90422652AD16}"/>
              </a:ext>
            </a:extLst>
          </p:cNvPr>
          <p:cNvSpPr/>
          <p:nvPr/>
        </p:nvSpPr>
        <p:spPr>
          <a:xfrm>
            <a:off x="1993582" y="6780117"/>
            <a:ext cx="3627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</a:t>
            </a:r>
            <a:endParaRPr lang="ja-JP" altLang="en-US" sz="3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F5F4FF-7348-4F0C-92BD-8C4E51492F35}"/>
              </a:ext>
            </a:extLst>
          </p:cNvPr>
          <p:cNvSpPr/>
          <p:nvPr/>
        </p:nvSpPr>
        <p:spPr>
          <a:xfrm>
            <a:off x="4407890" y="7548807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흡연구역</a:t>
            </a:r>
            <a:endParaRPr lang="ja-JP" altLang="en-US" sz="360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A429CC-0E68-47BD-8CF5-F21203B92510}"/>
              </a:ext>
            </a:extLst>
          </p:cNvPr>
          <p:cNvSpPr/>
          <p:nvPr/>
        </p:nvSpPr>
        <p:spPr>
          <a:xfrm>
            <a:off x="1120460" y="7586908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店内可以吸烟</a:t>
            </a:r>
            <a:endParaRPr lang="ja-JP" altLang="en-US" sz="36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CB469A-FA3D-43AD-A9BB-17ED160F87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2A4EF2-6378-44FE-AD78-966CDFD0C8D9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17DB7FB-4A5A-4BC3-9A6A-174C25E63646}"/>
              </a:ext>
            </a:extLst>
          </p:cNvPr>
          <p:cNvSpPr/>
          <p:nvPr/>
        </p:nvSpPr>
        <p:spPr>
          <a:xfrm>
            <a:off x="4092350" y="280632"/>
            <a:ext cx="3180208" cy="659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（喫煙可能なたばこ販売店）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56119C-FE2C-4070-9414-C79BC1FE24A8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7E403512-B103-429B-8E46-20B6BE2BD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91" y="1389482"/>
            <a:ext cx="6350167" cy="333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56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96774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</a:t>
            </a:r>
            <a:r>
              <a:rPr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可能</a:t>
            </a: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1695BA-DA4E-4D09-B65B-90422652AD16}"/>
              </a:ext>
            </a:extLst>
          </p:cNvPr>
          <p:cNvSpPr/>
          <p:nvPr/>
        </p:nvSpPr>
        <p:spPr>
          <a:xfrm>
            <a:off x="1993582" y="6665817"/>
            <a:ext cx="3627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</a:t>
            </a:r>
            <a:endParaRPr lang="ja-JP" altLang="en-US" sz="3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F5F4FF-7348-4F0C-92BD-8C4E51492F35}"/>
              </a:ext>
            </a:extLst>
          </p:cNvPr>
          <p:cNvSpPr/>
          <p:nvPr/>
        </p:nvSpPr>
        <p:spPr>
          <a:xfrm>
            <a:off x="4219139" y="7434507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A429CC-0E68-47BD-8CF5-F21203B92510}"/>
              </a:ext>
            </a:extLst>
          </p:cNvPr>
          <p:cNvSpPr/>
          <p:nvPr/>
        </p:nvSpPr>
        <p:spPr>
          <a:xfrm>
            <a:off x="1791675" y="7434507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 smtClean="0">
                <a:latin typeface="メイリオ" panose="020B0604030504040204" pitchFamily="50" charset="-128"/>
              </a:rPr>
              <a:t>吸烟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区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CB469A-FA3D-43AD-A9BB-17ED160F87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2A4EF2-6378-44FE-AD78-966CDFD0C8D9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D1093C-68F8-481F-8253-DD1767DF68C6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B584A03D-1FE3-4FA6-97F6-DAE773C57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86" y="1282480"/>
            <a:ext cx="6373712" cy="338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66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177284"/>
            <a:ext cx="6433926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喫煙可能室あり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CE27124-2ADB-4222-8B1D-B4E9C495948E}"/>
              </a:ext>
            </a:extLst>
          </p:cNvPr>
          <p:cNvSpPr/>
          <p:nvPr/>
        </p:nvSpPr>
        <p:spPr>
          <a:xfrm>
            <a:off x="1028702" y="6746275"/>
            <a:ext cx="55780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available</a:t>
            </a:r>
            <a:endParaRPr lang="ja-JP" altLang="en-US" sz="36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828AC6D-6B11-4DAA-B56A-AE17144645FD}"/>
              </a:ext>
            </a:extLst>
          </p:cNvPr>
          <p:cNvSpPr/>
          <p:nvPr/>
        </p:nvSpPr>
        <p:spPr>
          <a:xfrm>
            <a:off x="3799588" y="7702254"/>
            <a:ext cx="26500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 있음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8D6678-1D2B-4E6A-8FF2-3BE7A0ED4676}"/>
              </a:ext>
            </a:extLst>
          </p:cNvPr>
          <p:cNvSpPr/>
          <p:nvPr/>
        </p:nvSpPr>
        <p:spPr>
          <a:xfrm>
            <a:off x="1191665" y="7722574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有吸烟区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93C883C-C33F-4A67-A458-F10396C006BC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96899C-6847-49DC-AA57-B8EE7F8FA12E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D8AA2742-7921-4FC9-B412-2E18942AE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91" y="1506702"/>
            <a:ext cx="6080593" cy="325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826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96774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</a:t>
            </a:r>
            <a:r>
              <a:rPr lang="ja-JP" altLang="en-US" sz="8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可能店</a:t>
            </a:r>
            <a:endParaRPr kumimoji="1" lang="ja-JP" altLang="en-US" sz="8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1695BA-DA4E-4D09-B65B-90422652AD16}"/>
              </a:ext>
            </a:extLst>
          </p:cNvPr>
          <p:cNvSpPr/>
          <p:nvPr/>
        </p:nvSpPr>
        <p:spPr>
          <a:xfrm>
            <a:off x="2141732" y="6575304"/>
            <a:ext cx="3438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</a:t>
            </a:r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area </a:t>
            </a:r>
            <a:endParaRPr lang="ja-JP" altLang="en-US" sz="36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CB469A-FA3D-43AD-A9BB-17ED160F87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2A4EF2-6378-44FE-AD78-966CDFD0C8D9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D1093C-68F8-481F-8253-DD1767DF68C6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B584A03D-1FE3-4FA6-97F6-DAE773C57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86" y="1282480"/>
            <a:ext cx="6373712" cy="3383981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A429CC-0E68-47BD-8CF5-F21203B92510}"/>
              </a:ext>
            </a:extLst>
          </p:cNvPr>
          <p:cNvSpPr/>
          <p:nvPr/>
        </p:nvSpPr>
        <p:spPr>
          <a:xfrm>
            <a:off x="1120460" y="7586908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店内可以吸烟</a:t>
            </a:r>
            <a:endParaRPr lang="ja-JP" altLang="en-US" sz="36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3F5F4FF-7348-4F0C-92BD-8C4E51492F35}"/>
              </a:ext>
            </a:extLst>
          </p:cNvPr>
          <p:cNvSpPr/>
          <p:nvPr/>
        </p:nvSpPr>
        <p:spPr>
          <a:xfrm>
            <a:off x="4407890" y="7548807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흡연구역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4192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68" y="5289947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喫煙場所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51B3C31-B18E-4E9E-9EB1-66093A196F76}"/>
              </a:ext>
            </a:extLst>
          </p:cNvPr>
          <p:cNvSpPr/>
          <p:nvPr/>
        </p:nvSpPr>
        <p:spPr>
          <a:xfrm>
            <a:off x="2111504" y="6983694"/>
            <a:ext cx="32816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area</a:t>
            </a:r>
            <a:endParaRPr lang="ja-JP" altLang="en-US" sz="40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EE8D58-BF83-4521-9762-AD7A0F01D037}"/>
              </a:ext>
            </a:extLst>
          </p:cNvPr>
          <p:cNvSpPr/>
          <p:nvPr/>
        </p:nvSpPr>
        <p:spPr>
          <a:xfrm>
            <a:off x="3993455" y="7797008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흡연구역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7DD6C6E-D6A5-4A20-A991-5C90D87D95BF}"/>
              </a:ext>
            </a:extLst>
          </p:cNvPr>
          <p:cNvSpPr/>
          <p:nvPr/>
        </p:nvSpPr>
        <p:spPr>
          <a:xfrm>
            <a:off x="1775510" y="7827224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吸烟区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687FC2-A977-4C9F-8CB3-35E265BB59EC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80C00BAB-9BC5-46AF-B0FC-82565027B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428" y="1055465"/>
            <a:ext cx="4537743" cy="379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65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17981" y="5862273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禁　煙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51B3C31-B18E-4E9E-9EB1-66093A196F76}"/>
              </a:ext>
            </a:extLst>
          </p:cNvPr>
          <p:cNvSpPr/>
          <p:nvPr/>
        </p:nvSpPr>
        <p:spPr>
          <a:xfrm>
            <a:off x="2089306" y="7529023"/>
            <a:ext cx="33810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No Smoking </a:t>
            </a:r>
            <a:endParaRPr lang="ja-JP" altLang="en-US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EE8D58-BF83-4521-9762-AD7A0F01D037}"/>
              </a:ext>
            </a:extLst>
          </p:cNvPr>
          <p:cNvSpPr/>
          <p:nvPr/>
        </p:nvSpPr>
        <p:spPr>
          <a:xfrm>
            <a:off x="4241105" y="8324796"/>
            <a:ext cx="15792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금   연</a:t>
            </a:r>
            <a:endParaRPr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7DD6C6E-D6A5-4A20-A991-5C90D87D95BF}"/>
              </a:ext>
            </a:extLst>
          </p:cNvPr>
          <p:cNvSpPr/>
          <p:nvPr/>
        </p:nvSpPr>
        <p:spPr>
          <a:xfrm>
            <a:off x="1604502" y="8341109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禁止吸烟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1D14D6-25DC-4BB1-A04A-9F350390F08F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C45D9750-1C80-45EC-8074-13D300C46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144" y="1065241"/>
            <a:ext cx="4885202" cy="460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08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424934"/>
            <a:ext cx="6385330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喫煙専用室あり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6DFB63-5F83-44B7-BE34-7D2D2BA206C8}"/>
              </a:ext>
            </a:extLst>
          </p:cNvPr>
          <p:cNvSpPr/>
          <p:nvPr/>
        </p:nvSpPr>
        <p:spPr>
          <a:xfrm>
            <a:off x="1661304" y="6935080"/>
            <a:ext cx="423705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Designated smoking</a:t>
            </a:r>
          </a:p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room available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B13366-D14F-4FA8-BA22-6F61BDD3CEA1}"/>
              </a:ext>
            </a:extLst>
          </p:cNvPr>
          <p:cNvSpPr/>
          <p:nvPr/>
        </p:nvSpPr>
        <p:spPr>
          <a:xfrm>
            <a:off x="1191665" y="8133938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有专用吸烟室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66D5CE-635F-462A-B6A8-4168A92A5C50}"/>
              </a:ext>
            </a:extLst>
          </p:cNvPr>
          <p:cNvSpPr/>
          <p:nvPr/>
        </p:nvSpPr>
        <p:spPr>
          <a:xfrm>
            <a:off x="3904232" y="8133938"/>
            <a:ext cx="2941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>
                <a:latin typeface="メイリオ" panose="020B0604030504040204" pitchFamily="50" charset="-128"/>
              </a:rPr>
              <a:t>흡연전용실 있음 </a:t>
            </a:r>
            <a:endParaRPr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E3402D1-BD78-4AD4-BFD1-DB3B4076068F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030FC09-B5E1-4F5B-80BC-C81CC2006DC3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90AA7926-E8C6-4BF2-8B99-C5E1E865F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6" name="図 5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000" y="1069325"/>
            <a:ext cx="4209470" cy="405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3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177284"/>
            <a:ext cx="6385330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4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加熱式たばこ専用喫煙室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A54C3B-95C3-442A-83E3-6B47A1CBDB42}"/>
              </a:ext>
            </a:extLst>
          </p:cNvPr>
          <p:cNvSpPr/>
          <p:nvPr/>
        </p:nvSpPr>
        <p:spPr>
          <a:xfrm>
            <a:off x="1401441" y="6658142"/>
            <a:ext cx="4756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Designated heated tobacco smoking room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9479982-5095-48E2-9F99-6462ACA771D9}"/>
              </a:ext>
            </a:extLst>
          </p:cNvPr>
          <p:cNvSpPr/>
          <p:nvPr/>
        </p:nvSpPr>
        <p:spPr>
          <a:xfrm>
            <a:off x="2096520" y="7801754"/>
            <a:ext cx="3366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加热式香烟专用吸 烟区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7ED6CED-B993-46E1-AF06-F09946C1A01C}"/>
              </a:ext>
            </a:extLst>
          </p:cNvPr>
          <p:cNvSpPr/>
          <p:nvPr/>
        </p:nvSpPr>
        <p:spPr>
          <a:xfrm>
            <a:off x="1992327" y="8511515"/>
            <a:ext cx="35750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>
                <a:latin typeface="メイリオ" panose="020B0604030504040204" pitchFamily="50" charset="-128"/>
              </a:rPr>
              <a:t>가열식 담배 전용 흡연실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3BC0241-CE68-44B5-B6C3-E596118418A1}"/>
              </a:ext>
            </a:extLst>
          </p:cNvPr>
          <p:cNvSpPr/>
          <p:nvPr/>
        </p:nvSpPr>
        <p:spPr>
          <a:xfrm>
            <a:off x="625070" y="9469371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6650364-9C60-4A9E-925A-AD853C243E20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3FA6D68A-3F38-46FC-BB87-08DB4C727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70" y="1504011"/>
            <a:ext cx="6335571" cy="344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10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58322" y="5177284"/>
            <a:ext cx="695687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4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加熱式たばこ専用喫煙室あり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6E1C41-F033-4657-A1CF-A114FFB375F8}"/>
              </a:ext>
            </a:extLst>
          </p:cNvPr>
          <p:cNvSpPr/>
          <p:nvPr/>
        </p:nvSpPr>
        <p:spPr>
          <a:xfrm>
            <a:off x="846055" y="6579707"/>
            <a:ext cx="59814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Designated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heated tobacco smoking room available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3737B4-1DDD-40C8-9969-8425C616F07B}"/>
              </a:ext>
            </a:extLst>
          </p:cNvPr>
          <p:cNvSpPr/>
          <p:nvPr/>
        </p:nvSpPr>
        <p:spPr>
          <a:xfrm>
            <a:off x="1003293" y="9022259"/>
            <a:ext cx="56669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dirty="0">
                <a:latin typeface="メイリオ" panose="020B0604030504040204" pitchFamily="50" charset="-128"/>
              </a:rPr>
              <a:t>가열식 담배 전용 흡연실 있음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7363FD-DB63-482E-BEA8-7F8A0A3DEF3B}"/>
              </a:ext>
            </a:extLst>
          </p:cNvPr>
          <p:cNvSpPr/>
          <p:nvPr/>
        </p:nvSpPr>
        <p:spPr>
          <a:xfrm>
            <a:off x="1360745" y="8066398"/>
            <a:ext cx="48381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有加热式香烟专用 吸烟区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B9B6693-92DA-48F8-979D-F85F5E4D35D3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C18B677F-FBF5-4D2C-95CA-4277313AF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84" y="1452538"/>
            <a:ext cx="6090083" cy="33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4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72009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公衆喫煙所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CDCD809-9B36-40EA-8FD7-619076618E60}"/>
              </a:ext>
            </a:extLst>
          </p:cNvPr>
          <p:cNvSpPr/>
          <p:nvPr/>
        </p:nvSpPr>
        <p:spPr>
          <a:xfrm>
            <a:off x="1437685" y="6356092"/>
            <a:ext cx="46842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Public smoking area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9C12E1E-E6D1-4D8A-B407-BCEF7436F947}"/>
              </a:ext>
            </a:extLst>
          </p:cNvPr>
          <p:cNvSpPr/>
          <p:nvPr/>
        </p:nvSpPr>
        <p:spPr>
          <a:xfrm>
            <a:off x="2145409" y="7856122"/>
            <a:ext cx="32688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공공 흡연구역 </a:t>
            </a:r>
            <a:endParaRPr lang="ja-JP" altLang="en-US" sz="3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D0B955-8B36-4BBF-9793-D92E897FAB31}"/>
              </a:ext>
            </a:extLst>
          </p:cNvPr>
          <p:cNvSpPr/>
          <p:nvPr/>
        </p:nvSpPr>
        <p:spPr>
          <a:xfrm>
            <a:off x="2484437" y="7078387"/>
            <a:ext cx="25907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公共吸烟处</a:t>
            </a:r>
            <a:endParaRPr lang="ja-JP" altLang="en-US" sz="36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AE89185-5F64-478A-BF43-34CC6313464C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0531F87-D974-430A-AC4A-4F04C3E018B7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F08A152-C9AD-44F2-AA89-20D041E09CDF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636C57DE-CF46-46CB-88E4-176B5CB01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67" y="1242027"/>
            <a:ext cx="6157529" cy="32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4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49468" y="502489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喫煙目的室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1695BA-DA4E-4D09-B65B-90422652AD16}"/>
              </a:ext>
            </a:extLst>
          </p:cNvPr>
          <p:cNvSpPr/>
          <p:nvPr/>
        </p:nvSpPr>
        <p:spPr>
          <a:xfrm>
            <a:off x="2090274" y="6737981"/>
            <a:ext cx="3627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</a:t>
            </a:r>
            <a:endParaRPr lang="ja-JP" altLang="en-US" sz="3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F5F4FF-7348-4F0C-92BD-8C4E51492F35}"/>
              </a:ext>
            </a:extLst>
          </p:cNvPr>
          <p:cNvSpPr/>
          <p:nvPr/>
        </p:nvSpPr>
        <p:spPr>
          <a:xfrm>
            <a:off x="4148530" y="7442711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</a:t>
            </a:r>
            <a:endParaRPr lang="ja-JP" altLang="en-US" sz="360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A429CC-0E68-47BD-8CF5-F21203B92510}"/>
              </a:ext>
            </a:extLst>
          </p:cNvPr>
          <p:cNvSpPr/>
          <p:nvPr/>
        </p:nvSpPr>
        <p:spPr>
          <a:xfrm>
            <a:off x="2079157" y="7469709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吸烟室</a:t>
            </a:r>
            <a:endParaRPr lang="ja-JP" altLang="en-US" sz="36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CB469A-FA3D-43AD-A9BB-17ED160F87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2A4EF2-6378-44FE-AD78-966CDFD0C8D9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F1443FF-E201-4D66-B49B-E7C97C999C54}"/>
              </a:ext>
            </a:extLst>
          </p:cNvPr>
          <p:cNvSpPr/>
          <p:nvPr/>
        </p:nvSpPr>
        <p:spPr>
          <a:xfrm>
            <a:off x="2609850" y="355666"/>
            <a:ext cx="4949825" cy="539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（喫煙を主目的とするバー、スナック等）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39B8D1-2747-418E-A69C-AB8D39C9DC03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CAA513D2-FBCF-4B9D-B188-508E34B33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81" y="1415038"/>
            <a:ext cx="6155814" cy="3275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939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5177284"/>
            <a:ext cx="6385330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喫煙目的室あり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CE27124-2ADB-4222-8B1D-B4E9C495948E}"/>
              </a:ext>
            </a:extLst>
          </p:cNvPr>
          <p:cNvSpPr/>
          <p:nvPr/>
        </p:nvSpPr>
        <p:spPr>
          <a:xfrm>
            <a:off x="1028702" y="6822475"/>
            <a:ext cx="55780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available</a:t>
            </a:r>
            <a:endParaRPr lang="ja-JP" altLang="en-US" sz="360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828AC6D-6B11-4DAA-B56A-AE17144645FD}"/>
              </a:ext>
            </a:extLst>
          </p:cNvPr>
          <p:cNvSpPr/>
          <p:nvPr/>
        </p:nvSpPr>
        <p:spPr>
          <a:xfrm>
            <a:off x="3799588" y="7702254"/>
            <a:ext cx="28071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 있음 </a:t>
            </a:r>
            <a:endParaRPr lang="ja-JP" altLang="en-US" sz="36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8D6678-1D2B-4E6A-8FF2-3BE7A0ED4676}"/>
              </a:ext>
            </a:extLst>
          </p:cNvPr>
          <p:cNvSpPr/>
          <p:nvPr/>
        </p:nvSpPr>
        <p:spPr>
          <a:xfrm>
            <a:off x="1191665" y="7702254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有吸烟室</a:t>
            </a:r>
            <a:endParaRPr lang="ja-JP" altLang="en-US" sz="36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93C883C-C33F-4A67-A458-F10396C006BC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ACBCC06-E5C1-47C8-AF74-D4451F5A26AD}"/>
              </a:ext>
            </a:extLst>
          </p:cNvPr>
          <p:cNvSpPr/>
          <p:nvPr/>
        </p:nvSpPr>
        <p:spPr>
          <a:xfrm>
            <a:off x="2609850" y="355666"/>
            <a:ext cx="4949825" cy="539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（喫煙を主目的とするバー、スナック等）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8DC767-784E-4A45-91CE-B05641D954B6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C5ADBE4A-DCD3-4098-8788-9105D046C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34" y="1566080"/>
            <a:ext cx="5842107" cy="315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258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89154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喫煙目的店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51B3C31-B18E-4E9E-9EB1-66093A196F76}"/>
              </a:ext>
            </a:extLst>
          </p:cNvPr>
          <p:cNvSpPr/>
          <p:nvPr/>
        </p:nvSpPr>
        <p:spPr>
          <a:xfrm>
            <a:off x="2139000" y="6591678"/>
            <a:ext cx="32816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area</a:t>
            </a:r>
            <a:endParaRPr lang="ja-JP" altLang="en-US" sz="400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EE8D58-BF83-4521-9762-AD7A0F01D037}"/>
              </a:ext>
            </a:extLst>
          </p:cNvPr>
          <p:cNvSpPr/>
          <p:nvPr/>
        </p:nvSpPr>
        <p:spPr>
          <a:xfrm>
            <a:off x="4405005" y="7426742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흡연구역</a:t>
            </a:r>
            <a:endParaRPr lang="ja-JP" altLang="en-US" sz="36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7DD6C6E-D6A5-4A20-A991-5C90D87D95BF}"/>
              </a:ext>
            </a:extLst>
          </p:cNvPr>
          <p:cNvSpPr/>
          <p:nvPr/>
        </p:nvSpPr>
        <p:spPr>
          <a:xfrm>
            <a:off x="1073979" y="7475805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店内可以吸烟</a:t>
            </a:r>
            <a:endParaRPr lang="ja-JP" altLang="en-US" sz="36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5B2F6B0-2774-4B3F-B736-E47CE0A8AEE3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F386890-551C-479A-80FD-DC6399B1C156}"/>
              </a:ext>
            </a:extLst>
          </p:cNvPr>
          <p:cNvSpPr/>
          <p:nvPr/>
        </p:nvSpPr>
        <p:spPr>
          <a:xfrm>
            <a:off x="2609850" y="355666"/>
            <a:ext cx="4949825" cy="539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（喫煙を主目的とするバー、スナック等）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C3768B9-168E-4889-B33A-B8C20F1A245F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75EA89B6-77C7-4229-95BC-02F86FB3C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29" y="1470288"/>
            <a:ext cx="6107989" cy="303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6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25070" y="4929640"/>
            <a:ext cx="6309528" cy="1306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8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喫煙目的室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1695BA-DA4E-4D09-B65B-90422652AD16}"/>
              </a:ext>
            </a:extLst>
          </p:cNvPr>
          <p:cNvSpPr/>
          <p:nvPr/>
        </p:nvSpPr>
        <p:spPr>
          <a:xfrm>
            <a:off x="1993582" y="6684867"/>
            <a:ext cx="36279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Smoking room </a:t>
            </a:r>
            <a:endParaRPr lang="ja-JP" altLang="en-US" sz="3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F5F4FF-7348-4F0C-92BD-8C4E51492F35}"/>
              </a:ext>
            </a:extLst>
          </p:cNvPr>
          <p:cNvSpPr/>
          <p:nvPr/>
        </p:nvSpPr>
        <p:spPr>
          <a:xfrm>
            <a:off x="4220398" y="7491658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latin typeface="メイリオ" panose="020B0604030504040204" pitchFamily="50" charset="-128"/>
              </a:rPr>
              <a:t>흡연실</a:t>
            </a:r>
            <a:endParaRPr lang="ja-JP" altLang="en-US" sz="3600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A429CC-0E68-47BD-8CF5-F21203B92510}"/>
              </a:ext>
            </a:extLst>
          </p:cNvPr>
          <p:cNvSpPr/>
          <p:nvPr/>
        </p:nvSpPr>
        <p:spPr>
          <a:xfrm>
            <a:off x="1769618" y="7511978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吸烟室</a:t>
            </a:r>
            <a:endParaRPr lang="ja-JP" altLang="en-US" sz="36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CB469A-FA3D-43AD-A9BB-17ED160F87EB}"/>
              </a:ext>
            </a:extLst>
          </p:cNvPr>
          <p:cNvSpPr/>
          <p:nvPr/>
        </p:nvSpPr>
        <p:spPr>
          <a:xfrm>
            <a:off x="500671" y="9722168"/>
            <a:ext cx="6558325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「喫煙」には、加熱式たばこを吸うことが含まれます。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2A4EF2-6378-44FE-AD78-966CDFD0C8D9}"/>
              </a:ext>
            </a:extLst>
          </p:cNvPr>
          <p:cNvSpPr/>
          <p:nvPr/>
        </p:nvSpPr>
        <p:spPr>
          <a:xfrm>
            <a:off x="625070" y="9051315"/>
            <a:ext cx="6309528" cy="539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en-US" altLang="ja-JP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歳未満の方は立ち入れません。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91F7442-2234-4CCA-8948-2FCB5EB2A228}"/>
              </a:ext>
            </a:extLst>
          </p:cNvPr>
          <p:cNvSpPr/>
          <p:nvPr/>
        </p:nvSpPr>
        <p:spPr>
          <a:xfrm>
            <a:off x="4092350" y="280632"/>
            <a:ext cx="3180208" cy="659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（喫煙可能なたばこ販売店）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21F0B7-702B-4271-9C45-377D65453812}"/>
              </a:ext>
            </a:extLst>
          </p:cNvPr>
          <p:cNvSpPr/>
          <p:nvPr/>
        </p:nvSpPr>
        <p:spPr>
          <a:xfrm>
            <a:off x="102586" y="126123"/>
            <a:ext cx="7338737" cy="10436773"/>
          </a:xfrm>
          <a:prstGeom prst="rect">
            <a:avLst/>
          </a:prstGeom>
          <a:noFill/>
          <a:ln w="254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Picture 2" descr="北海道">
            <a:hlinkClick r:id="rId2" tooltip="トップページに戻ります。"/>
            <a:extLst>
              <a:ext uri="{FF2B5EF4-FFF2-40B4-BE49-F238E27FC236}">
                <a16:creationId xmlns:a16="http://schemas.microsoft.com/office/drawing/2014/main" id="{A0B24EC7-E9F7-4400-951F-83A185440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2" y="430196"/>
            <a:ext cx="1098476" cy="457698"/>
          </a:xfrm>
          <a:prstGeom prst="rect">
            <a:avLst/>
          </a:prstGeom>
          <a:noFill/>
        </p:spPr>
      </p:pic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07" y="1430072"/>
            <a:ext cx="6046651" cy="316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2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465</Words>
  <Application>Microsoft Office PowerPoint</Application>
  <PresentationFormat>ユーザー設定</PresentationFormat>
  <Paragraphs>94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5" baseType="lpstr">
      <vt:lpstr>맑은 고딕</vt:lpstr>
      <vt:lpstr>ＭＳ Ｐゴシック</vt:lpstr>
      <vt:lpstr>Segoe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夕下＿司（健康づくりグループ）</dc:creator>
  <cp:lastModifiedBy>夕下＿司（医療政策グループ）</cp:lastModifiedBy>
  <cp:revision>9</cp:revision>
  <dcterms:modified xsi:type="dcterms:W3CDTF">2019-12-02T04:01:49Z</dcterms:modified>
</cp:coreProperties>
</file>