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8"/>
  </p:notesMasterIdLst>
  <p:handoutMasterIdLst>
    <p:handoutMasterId r:id="rId9"/>
  </p:handoutMasterIdLst>
  <p:sldIdLst>
    <p:sldId id="329" r:id="rId2"/>
    <p:sldId id="770" r:id="rId3"/>
    <p:sldId id="776" r:id="rId4"/>
    <p:sldId id="774" r:id="rId5"/>
    <p:sldId id="771" r:id="rId6"/>
    <p:sldId id="777" r:id="rId7"/>
  </p:sldIdLst>
  <p:sldSz cx="10440988" cy="7561263"/>
  <p:notesSz cx="6807200" cy="9939338"/>
  <p:defaultTextStyle>
    <a:defPPr>
      <a:defRPr lang="ja-JP"/>
    </a:defPPr>
    <a:lvl1pPr marL="0" algn="l" defTabSz="1028552" rtl="0" eaLnBrk="1" latinLnBrk="0" hangingPunct="1">
      <a:defRPr kumimoji="1" sz="2000" kern="1200">
        <a:solidFill>
          <a:schemeClr val="tx1"/>
        </a:solidFill>
        <a:latin typeface="+mn-lt"/>
        <a:ea typeface="+mn-ea"/>
        <a:cs typeface="+mn-cs"/>
      </a:defRPr>
    </a:lvl1pPr>
    <a:lvl2pPr marL="514276" algn="l" defTabSz="1028552" rtl="0" eaLnBrk="1" latinLnBrk="0" hangingPunct="1">
      <a:defRPr kumimoji="1" sz="2000" kern="1200">
        <a:solidFill>
          <a:schemeClr val="tx1"/>
        </a:solidFill>
        <a:latin typeface="+mn-lt"/>
        <a:ea typeface="+mn-ea"/>
        <a:cs typeface="+mn-cs"/>
      </a:defRPr>
    </a:lvl2pPr>
    <a:lvl3pPr marL="1028552" algn="l" defTabSz="1028552" rtl="0" eaLnBrk="1" latinLnBrk="0" hangingPunct="1">
      <a:defRPr kumimoji="1" sz="2000" kern="1200">
        <a:solidFill>
          <a:schemeClr val="tx1"/>
        </a:solidFill>
        <a:latin typeface="+mn-lt"/>
        <a:ea typeface="+mn-ea"/>
        <a:cs typeface="+mn-cs"/>
      </a:defRPr>
    </a:lvl3pPr>
    <a:lvl4pPr marL="1542827" algn="l" defTabSz="1028552" rtl="0" eaLnBrk="1" latinLnBrk="0" hangingPunct="1">
      <a:defRPr kumimoji="1" sz="2000" kern="1200">
        <a:solidFill>
          <a:schemeClr val="tx1"/>
        </a:solidFill>
        <a:latin typeface="+mn-lt"/>
        <a:ea typeface="+mn-ea"/>
        <a:cs typeface="+mn-cs"/>
      </a:defRPr>
    </a:lvl4pPr>
    <a:lvl5pPr marL="2057102" algn="l" defTabSz="1028552" rtl="0" eaLnBrk="1" latinLnBrk="0" hangingPunct="1">
      <a:defRPr kumimoji="1" sz="2000" kern="1200">
        <a:solidFill>
          <a:schemeClr val="tx1"/>
        </a:solidFill>
        <a:latin typeface="+mn-lt"/>
        <a:ea typeface="+mn-ea"/>
        <a:cs typeface="+mn-cs"/>
      </a:defRPr>
    </a:lvl5pPr>
    <a:lvl6pPr marL="2571379" algn="l" defTabSz="1028552" rtl="0" eaLnBrk="1" latinLnBrk="0" hangingPunct="1">
      <a:defRPr kumimoji="1" sz="2000" kern="1200">
        <a:solidFill>
          <a:schemeClr val="tx1"/>
        </a:solidFill>
        <a:latin typeface="+mn-lt"/>
        <a:ea typeface="+mn-ea"/>
        <a:cs typeface="+mn-cs"/>
      </a:defRPr>
    </a:lvl6pPr>
    <a:lvl7pPr marL="3085654" algn="l" defTabSz="1028552" rtl="0" eaLnBrk="1" latinLnBrk="0" hangingPunct="1">
      <a:defRPr kumimoji="1" sz="2000" kern="1200">
        <a:solidFill>
          <a:schemeClr val="tx1"/>
        </a:solidFill>
        <a:latin typeface="+mn-lt"/>
        <a:ea typeface="+mn-ea"/>
        <a:cs typeface="+mn-cs"/>
      </a:defRPr>
    </a:lvl7pPr>
    <a:lvl8pPr marL="3599930" algn="l" defTabSz="1028552" rtl="0" eaLnBrk="1" latinLnBrk="0" hangingPunct="1">
      <a:defRPr kumimoji="1" sz="2000" kern="1200">
        <a:solidFill>
          <a:schemeClr val="tx1"/>
        </a:solidFill>
        <a:latin typeface="+mn-lt"/>
        <a:ea typeface="+mn-ea"/>
        <a:cs typeface="+mn-cs"/>
      </a:defRPr>
    </a:lvl8pPr>
    <a:lvl9pPr marL="4114207" algn="l" defTabSz="1028552"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2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00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5" autoAdjust="0"/>
    <p:restoredTop sz="93165" autoAdjust="0"/>
  </p:normalViewPr>
  <p:slideViewPr>
    <p:cSldViewPr>
      <p:cViewPr varScale="1">
        <p:scale>
          <a:sx n="91" d="100"/>
          <a:sy n="91" d="100"/>
        </p:scale>
        <p:origin x="186" y="90"/>
      </p:cViewPr>
      <p:guideLst>
        <p:guide orient="horz" pos="2382"/>
        <p:guide pos="3289"/>
      </p:guideLst>
    </p:cSldViewPr>
  </p:slideViewPr>
  <p:outlineViewPr>
    <p:cViewPr>
      <p:scale>
        <a:sx n="33" d="100"/>
        <a:sy n="33" d="100"/>
      </p:scale>
      <p:origin x="0" y="-9114"/>
    </p:cViewPr>
  </p:outlineViewPr>
  <p:notesTextViewPr>
    <p:cViewPr>
      <p:scale>
        <a:sx n="1" d="1"/>
        <a:sy n="1" d="1"/>
      </p:scale>
      <p:origin x="0" y="0"/>
    </p:cViewPr>
  </p:notesTextViewPr>
  <p:notesViewPr>
    <p:cSldViewPr>
      <p:cViewPr varScale="1">
        <p:scale>
          <a:sx n="75" d="100"/>
          <a:sy n="75" d="100"/>
        </p:scale>
        <p:origin x="21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529" cy="497524"/>
          </a:xfrm>
          <a:prstGeom prst="rect">
            <a:avLst/>
          </a:prstGeom>
        </p:spPr>
        <p:txBody>
          <a:bodyPr vert="horz" lIns="91545" tIns="45773" rIns="91545" bIns="4577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4" y="2"/>
            <a:ext cx="2950529" cy="497524"/>
          </a:xfrm>
          <a:prstGeom prst="rect">
            <a:avLst/>
          </a:prstGeom>
        </p:spPr>
        <p:txBody>
          <a:bodyPr vert="horz" lIns="91545" tIns="45773" rIns="91545" bIns="45773" rtlCol="0"/>
          <a:lstStyle>
            <a:lvl1pPr algn="r">
              <a:defRPr sz="1200"/>
            </a:lvl1pPr>
          </a:lstStyle>
          <a:p>
            <a:fld id="{EA77E176-65C4-405D-B7BF-68E482D2C895}" type="datetimeFigureOut">
              <a:rPr kumimoji="1" lang="ja-JP" altLang="en-US" smtClean="0"/>
              <a:t>2022/5/19</a:t>
            </a:fld>
            <a:endParaRPr kumimoji="1" lang="ja-JP" altLang="en-US"/>
          </a:p>
        </p:txBody>
      </p:sp>
      <p:sp>
        <p:nvSpPr>
          <p:cNvPr id="4" name="フッター プレースホルダー 3"/>
          <p:cNvSpPr>
            <a:spLocks noGrp="1"/>
          </p:cNvSpPr>
          <p:nvPr>
            <p:ph type="ftr" sz="quarter" idx="2"/>
          </p:nvPr>
        </p:nvSpPr>
        <p:spPr>
          <a:xfrm>
            <a:off x="2" y="9441814"/>
            <a:ext cx="2950529" cy="497524"/>
          </a:xfrm>
          <a:prstGeom prst="rect">
            <a:avLst/>
          </a:prstGeom>
        </p:spPr>
        <p:txBody>
          <a:bodyPr vert="horz" lIns="91545" tIns="45773" rIns="91545" bIns="4577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4" y="9441814"/>
            <a:ext cx="2950529" cy="497524"/>
          </a:xfrm>
          <a:prstGeom prst="rect">
            <a:avLst/>
          </a:prstGeom>
        </p:spPr>
        <p:txBody>
          <a:bodyPr vert="horz" lIns="91545" tIns="45773" rIns="91545" bIns="45773" rtlCol="0" anchor="b"/>
          <a:lstStyle>
            <a:lvl1pPr algn="r">
              <a:defRPr sz="1200"/>
            </a:lvl1pPr>
          </a:lstStyle>
          <a:p>
            <a:fld id="{6DF4E620-45C8-4CC0-8A4F-30C20D40422D}" type="slidenum">
              <a:rPr kumimoji="1" lang="ja-JP" altLang="en-US" smtClean="0"/>
              <a:t>‹#›</a:t>
            </a:fld>
            <a:endParaRPr kumimoji="1" lang="ja-JP" altLang="en-US"/>
          </a:p>
        </p:txBody>
      </p:sp>
    </p:spTree>
    <p:extLst>
      <p:ext uri="{BB962C8B-B14F-4D97-AF65-F5344CB8AC3E}">
        <p14:creationId xmlns:p14="http://schemas.microsoft.com/office/powerpoint/2010/main" val="3774437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50529" cy="497524"/>
          </a:xfrm>
          <a:prstGeom prst="rect">
            <a:avLst/>
          </a:prstGeom>
        </p:spPr>
        <p:txBody>
          <a:bodyPr vert="horz" lIns="91538" tIns="45768" rIns="91538" bIns="4576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084" y="2"/>
            <a:ext cx="2950529" cy="497524"/>
          </a:xfrm>
          <a:prstGeom prst="rect">
            <a:avLst/>
          </a:prstGeom>
        </p:spPr>
        <p:txBody>
          <a:bodyPr vert="horz" lIns="91538" tIns="45768" rIns="91538" bIns="45768" rtlCol="0"/>
          <a:lstStyle>
            <a:lvl1pPr algn="r">
              <a:defRPr sz="1200"/>
            </a:lvl1pPr>
          </a:lstStyle>
          <a:p>
            <a:fld id="{872000FB-3ABC-458D-9725-025C1E2229CC}" type="datetimeFigureOut">
              <a:rPr kumimoji="1" lang="ja-JP" altLang="en-US" smtClean="0"/>
              <a:t>2022/5/19</a:t>
            </a:fld>
            <a:endParaRPr kumimoji="1" lang="ja-JP" altLang="en-US"/>
          </a:p>
        </p:txBody>
      </p:sp>
      <p:sp>
        <p:nvSpPr>
          <p:cNvPr id="4" name="スライド イメージ プレースホルダー 3"/>
          <p:cNvSpPr>
            <a:spLocks noGrp="1" noRot="1" noChangeAspect="1"/>
          </p:cNvSpPr>
          <p:nvPr>
            <p:ph type="sldImg" idx="2"/>
          </p:nvPr>
        </p:nvSpPr>
        <p:spPr>
          <a:xfrm>
            <a:off x="830263" y="746125"/>
            <a:ext cx="5146675" cy="3727450"/>
          </a:xfrm>
          <a:prstGeom prst="rect">
            <a:avLst/>
          </a:prstGeom>
          <a:noFill/>
          <a:ln w="12700">
            <a:solidFill>
              <a:prstClr val="black"/>
            </a:solidFill>
          </a:ln>
        </p:spPr>
        <p:txBody>
          <a:bodyPr vert="horz" lIns="91538" tIns="45768" rIns="91538" bIns="45768" rtlCol="0" anchor="ctr"/>
          <a:lstStyle/>
          <a:p>
            <a:endParaRPr lang="ja-JP" altLang="en-US"/>
          </a:p>
        </p:txBody>
      </p:sp>
      <p:sp>
        <p:nvSpPr>
          <p:cNvPr id="5" name="ノート プレースホルダー 4"/>
          <p:cNvSpPr>
            <a:spLocks noGrp="1"/>
          </p:cNvSpPr>
          <p:nvPr>
            <p:ph type="body" sz="quarter" idx="3"/>
          </p:nvPr>
        </p:nvSpPr>
        <p:spPr>
          <a:xfrm>
            <a:off x="680404" y="4720909"/>
            <a:ext cx="5446396" cy="4472940"/>
          </a:xfrm>
          <a:prstGeom prst="rect">
            <a:avLst/>
          </a:prstGeom>
        </p:spPr>
        <p:txBody>
          <a:bodyPr vert="horz" lIns="91538" tIns="45768" rIns="91538" bIns="4576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227"/>
            <a:ext cx="2950529" cy="497523"/>
          </a:xfrm>
          <a:prstGeom prst="rect">
            <a:avLst/>
          </a:prstGeom>
        </p:spPr>
        <p:txBody>
          <a:bodyPr vert="horz" lIns="91538" tIns="45768" rIns="91538" bIns="457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084" y="9440227"/>
            <a:ext cx="2950529" cy="497523"/>
          </a:xfrm>
          <a:prstGeom prst="rect">
            <a:avLst/>
          </a:prstGeom>
        </p:spPr>
        <p:txBody>
          <a:bodyPr vert="horz" lIns="91538" tIns="45768" rIns="91538" bIns="45768" rtlCol="0" anchor="b"/>
          <a:lstStyle>
            <a:lvl1pPr algn="r">
              <a:defRPr sz="1200"/>
            </a:lvl1pPr>
          </a:lstStyle>
          <a:p>
            <a:fld id="{0AEA1362-A673-48E1-ABC7-73AA26D5ADF0}" type="slidenum">
              <a:rPr kumimoji="1" lang="ja-JP" altLang="en-US" smtClean="0"/>
              <a:t>‹#›</a:t>
            </a:fld>
            <a:endParaRPr kumimoji="1" lang="ja-JP" altLang="en-US"/>
          </a:p>
        </p:txBody>
      </p:sp>
    </p:spTree>
    <p:extLst>
      <p:ext uri="{BB962C8B-B14F-4D97-AF65-F5344CB8AC3E}">
        <p14:creationId xmlns:p14="http://schemas.microsoft.com/office/powerpoint/2010/main" val="551146618"/>
      </p:ext>
    </p:extLst>
  </p:cSld>
  <p:clrMap bg1="lt1" tx1="dk1" bg2="lt2" tx2="dk2" accent1="accent1" accent2="accent2" accent3="accent3" accent4="accent4" accent5="accent5" accent6="accent6" hlink="hlink" folHlink="folHlink"/>
  <p:notesStyle>
    <a:lvl1pPr marL="0" algn="l" defTabSz="914268" rtl="0" eaLnBrk="1" latinLnBrk="0" hangingPunct="1">
      <a:defRPr kumimoji="1" sz="1300" kern="1200">
        <a:solidFill>
          <a:schemeClr val="tx1"/>
        </a:solidFill>
        <a:latin typeface="+mn-lt"/>
        <a:ea typeface="+mn-ea"/>
        <a:cs typeface="+mn-cs"/>
      </a:defRPr>
    </a:lvl1pPr>
    <a:lvl2pPr marL="457134" algn="l" defTabSz="914268" rtl="0" eaLnBrk="1" latinLnBrk="0" hangingPunct="1">
      <a:defRPr kumimoji="1" sz="1300" kern="1200">
        <a:solidFill>
          <a:schemeClr val="tx1"/>
        </a:solidFill>
        <a:latin typeface="+mn-lt"/>
        <a:ea typeface="+mn-ea"/>
        <a:cs typeface="+mn-cs"/>
      </a:defRPr>
    </a:lvl2pPr>
    <a:lvl3pPr marL="914268" algn="l" defTabSz="914268" rtl="0" eaLnBrk="1" latinLnBrk="0" hangingPunct="1">
      <a:defRPr kumimoji="1" sz="1300" kern="1200">
        <a:solidFill>
          <a:schemeClr val="tx1"/>
        </a:solidFill>
        <a:latin typeface="+mn-lt"/>
        <a:ea typeface="+mn-ea"/>
        <a:cs typeface="+mn-cs"/>
      </a:defRPr>
    </a:lvl3pPr>
    <a:lvl4pPr marL="1371402" algn="l" defTabSz="914268" rtl="0" eaLnBrk="1" latinLnBrk="0" hangingPunct="1">
      <a:defRPr kumimoji="1" sz="1300" kern="1200">
        <a:solidFill>
          <a:schemeClr val="tx1"/>
        </a:solidFill>
        <a:latin typeface="+mn-lt"/>
        <a:ea typeface="+mn-ea"/>
        <a:cs typeface="+mn-cs"/>
      </a:defRPr>
    </a:lvl4pPr>
    <a:lvl5pPr marL="1828536" algn="l" defTabSz="914268" rtl="0" eaLnBrk="1" latinLnBrk="0" hangingPunct="1">
      <a:defRPr kumimoji="1" sz="1300" kern="1200">
        <a:solidFill>
          <a:schemeClr val="tx1"/>
        </a:solidFill>
        <a:latin typeface="+mn-lt"/>
        <a:ea typeface="+mn-ea"/>
        <a:cs typeface="+mn-cs"/>
      </a:defRPr>
    </a:lvl5pPr>
    <a:lvl6pPr marL="2285670" algn="l" defTabSz="914268" rtl="0" eaLnBrk="1" latinLnBrk="0" hangingPunct="1">
      <a:defRPr kumimoji="1" sz="1300" kern="1200">
        <a:solidFill>
          <a:schemeClr val="tx1"/>
        </a:solidFill>
        <a:latin typeface="+mn-lt"/>
        <a:ea typeface="+mn-ea"/>
        <a:cs typeface="+mn-cs"/>
      </a:defRPr>
    </a:lvl6pPr>
    <a:lvl7pPr marL="2742804" algn="l" defTabSz="914268" rtl="0" eaLnBrk="1" latinLnBrk="0" hangingPunct="1">
      <a:defRPr kumimoji="1" sz="1300" kern="1200">
        <a:solidFill>
          <a:schemeClr val="tx1"/>
        </a:solidFill>
        <a:latin typeface="+mn-lt"/>
        <a:ea typeface="+mn-ea"/>
        <a:cs typeface="+mn-cs"/>
      </a:defRPr>
    </a:lvl7pPr>
    <a:lvl8pPr marL="3199938" algn="l" defTabSz="914268" rtl="0" eaLnBrk="1" latinLnBrk="0" hangingPunct="1">
      <a:defRPr kumimoji="1" sz="1300" kern="1200">
        <a:solidFill>
          <a:schemeClr val="tx1"/>
        </a:solidFill>
        <a:latin typeface="+mn-lt"/>
        <a:ea typeface="+mn-ea"/>
        <a:cs typeface="+mn-cs"/>
      </a:defRPr>
    </a:lvl8pPr>
    <a:lvl9pPr marL="3657072" algn="l" defTabSz="914268"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780147">
              <a:defRPr/>
            </a:pPr>
            <a:fld id="{A4FE08AA-9DBD-4168-B1D8-0144D7B05128}" type="slidenum">
              <a:rPr lang="ja-JP" altLang="en-US">
                <a:solidFill>
                  <a:prstClr val="black"/>
                </a:solidFill>
                <a:latin typeface="Calibri"/>
                <a:ea typeface="ＭＳ Ｐゴシック" panose="020B0600070205080204" pitchFamily="50" charset="-128"/>
              </a:rPr>
              <a:pPr defTabSz="780147">
                <a:defRPr/>
              </a:pPr>
              <a:t>0</a:t>
            </a:fld>
            <a:endParaRPr lang="ja-JP" altLang="en-US" dirty="0">
              <a:solidFill>
                <a:prstClr val="black"/>
              </a:solidFill>
              <a:latin typeface="Calibri"/>
              <a:ea typeface="ＭＳ Ｐゴシック" panose="020B0600070205080204" pitchFamily="50" charset="-128"/>
            </a:endParaRPr>
          </a:p>
        </p:txBody>
      </p:sp>
      <p:sp>
        <p:nvSpPr>
          <p:cNvPr id="5" name="ノート プレースホルダー 4"/>
          <p:cNvSpPr>
            <a:spLocks noGrp="1"/>
          </p:cNvSpPr>
          <p:nvPr>
            <p:ph type="body" sz="quarter" idx="11"/>
          </p:nvPr>
        </p:nvSpPr>
        <p:spPr/>
        <p:txBody>
          <a:bodyPr/>
          <a:lstStyle/>
          <a:p>
            <a:endParaRPr kumimoji="1" lang="ja-JP" altLang="en-US" sz="1200"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7133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9025" y="1243013"/>
            <a:ext cx="4629150" cy="3354387"/>
          </a:xfrm>
        </p:spPr>
      </p:sp>
      <p:sp>
        <p:nvSpPr>
          <p:cNvPr id="4" name="スライド番号プレースホルダー 3"/>
          <p:cNvSpPr>
            <a:spLocks noGrp="1"/>
          </p:cNvSpPr>
          <p:nvPr>
            <p:ph type="sldNum" sz="quarter" idx="10"/>
          </p:nvPr>
        </p:nvSpPr>
        <p:spPr/>
        <p:txBody>
          <a:bodyPr/>
          <a:lstStyle/>
          <a:p>
            <a:fld id="{0AEA1362-A673-48E1-ABC7-73AA26D5ADF0}" type="slidenum">
              <a:rPr kumimoji="1" lang="ja-JP" altLang="en-US" smtClean="0"/>
              <a:t>1</a:t>
            </a:fld>
            <a:endParaRPr kumimoji="1" lang="ja-JP" altLang="en-US"/>
          </a:p>
        </p:txBody>
      </p:sp>
      <p:sp>
        <p:nvSpPr>
          <p:cNvPr id="5" name="ノート プレースホルダー 4"/>
          <p:cNvSpPr>
            <a:spLocks noGrp="1"/>
          </p:cNvSpPr>
          <p:nvPr>
            <p:ph type="body" sz="quarter" idx="11"/>
          </p:nvPr>
        </p:nvSpPr>
        <p:spPr>
          <a:xfrm>
            <a:off x="680404" y="4720909"/>
            <a:ext cx="5446396" cy="4857272"/>
          </a:xfrm>
        </p:spPr>
        <p:txBody>
          <a:bodyPr/>
          <a:lstStyle/>
          <a:p>
            <a:endParaRPr kumimoji="1" lang="ja-JP" altLang="en-US"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4865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9025" y="1243013"/>
            <a:ext cx="4629150" cy="3354387"/>
          </a:xfrm>
        </p:spPr>
      </p:sp>
      <p:sp>
        <p:nvSpPr>
          <p:cNvPr id="4" name="スライド番号プレースホルダー 3"/>
          <p:cNvSpPr>
            <a:spLocks noGrp="1"/>
          </p:cNvSpPr>
          <p:nvPr>
            <p:ph type="sldNum" sz="quarter" idx="10"/>
          </p:nvPr>
        </p:nvSpPr>
        <p:spPr/>
        <p:txBody>
          <a:bodyPr/>
          <a:lstStyle/>
          <a:p>
            <a:fld id="{0AEA1362-A673-48E1-ABC7-73AA26D5ADF0}" type="slidenum">
              <a:rPr kumimoji="1" lang="ja-JP" altLang="en-US" smtClean="0"/>
              <a:t>2</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191358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9025" y="1243013"/>
            <a:ext cx="4629150" cy="3354387"/>
          </a:xfrm>
        </p:spPr>
      </p:sp>
      <p:sp>
        <p:nvSpPr>
          <p:cNvPr id="4" name="スライド番号プレースホルダー 3"/>
          <p:cNvSpPr>
            <a:spLocks noGrp="1"/>
          </p:cNvSpPr>
          <p:nvPr>
            <p:ph type="sldNum" sz="quarter" idx="10"/>
          </p:nvPr>
        </p:nvSpPr>
        <p:spPr/>
        <p:txBody>
          <a:bodyPr/>
          <a:lstStyle/>
          <a:p>
            <a:fld id="{0AEA1362-A673-48E1-ABC7-73AA26D5ADF0}" type="slidenum">
              <a:rPr kumimoji="1" lang="ja-JP" altLang="en-US" smtClean="0"/>
              <a:t>3</a:t>
            </a:fld>
            <a:endParaRPr kumimoji="1" lang="ja-JP" altLang="en-US"/>
          </a:p>
        </p:txBody>
      </p:sp>
      <p:sp>
        <p:nvSpPr>
          <p:cNvPr id="5" name="ノート プレースホルダー 4"/>
          <p:cNvSpPr>
            <a:spLocks noGrp="1"/>
          </p:cNvSpPr>
          <p:nvPr>
            <p:ph type="body" sz="quarter" idx="11"/>
          </p:nvPr>
        </p:nvSpPr>
        <p:spPr/>
        <p:txBody>
          <a:bodyPr/>
          <a:lstStyle/>
          <a:p>
            <a:endParaRPr lang="en-US" altLang="ja-JP" dirty="0" smtClean="0"/>
          </a:p>
        </p:txBody>
      </p:sp>
    </p:spTree>
    <p:extLst>
      <p:ext uri="{BB962C8B-B14F-4D97-AF65-F5344CB8AC3E}">
        <p14:creationId xmlns:p14="http://schemas.microsoft.com/office/powerpoint/2010/main" val="60013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9025" y="1243013"/>
            <a:ext cx="4629150" cy="3354387"/>
          </a:xfrm>
        </p:spPr>
      </p:sp>
      <p:sp>
        <p:nvSpPr>
          <p:cNvPr id="4" name="スライド番号プレースホルダー 3"/>
          <p:cNvSpPr>
            <a:spLocks noGrp="1"/>
          </p:cNvSpPr>
          <p:nvPr>
            <p:ph type="sldNum" sz="quarter" idx="10"/>
          </p:nvPr>
        </p:nvSpPr>
        <p:spPr/>
        <p:txBody>
          <a:bodyPr/>
          <a:lstStyle/>
          <a:p>
            <a:fld id="{0AEA1362-A673-48E1-ABC7-73AA26D5ADF0}" type="slidenum">
              <a:rPr kumimoji="1" lang="ja-JP" altLang="en-US" smtClean="0"/>
              <a:t>4</a:t>
            </a:fld>
            <a:endParaRPr kumimoji="1" lang="ja-JP" altLang="en-US"/>
          </a:p>
        </p:txBody>
      </p:sp>
      <p:sp>
        <p:nvSpPr>
          <p:cNvPr id="5" name="ノート プレースホルダー 4"/>
          <p:cNvSpPr>
            <a:spLocks noGrp="1"/>
          </p:cNvSpPr>
          <p:nvPr>
            <p:ph type="body" sz="quarter" idx="11"/>
          </p:nvPr>
        </p:nvSpPr>
        <p:spPr>
          <a:xfrm>
            <a:off x="673850" y="4632237"/>
            <a:ext cx="5459500" cy="5161968"/>
          </a:xfrm>
        </p:spPr>
        <p:txBody>
          <a:bodyPr/>
          <a:lstStyle/>
          <a:p>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3672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9025" y="1243013"/>
            <a:ext cx="4629150" cy="3354387"/>
          </a:xfrm>
        </p:spPr>
      </p:sp>
      <p:sp>
        <p:nvSpPr>
          <p:cNvPr id="4" name="スライド番号プレースホルダー 3"/>
          <p:cNvSpPr>
            <a:spLocks noGrp="1"/>
          </p:cNvSpPr>
          <p:nvPr>
            <p:ph type="sldNum" sz="quarter" idx="10"/>
          </p:nvPr>
        </p:nvSpPr>
        <p:spPr/>
        <p:txBody>
          <a:bodyPr/>
          <a:lstStyle/>
          <a:p>
            <a:fld id="{0AEA1362-A673-48E1-ABC7-73AA26D5ADF0}" type="slidenum">
              <a:rPr kumimoji="1" lang="ja-JP" altLang="en-US" smtClean="0"/>
              <a:t>5</a:t>
            </a:fld>
            <a:endParaRPr kumimoji="1" lang="ja-JP" altLang="en-US"/>
          </a:p>
        </p:txBody>
      </p:sp>
      <p:sp>
        <p:nvSpPr>
          <p:cNvPr id="5" name="ノート プレースホルダー 4"/>
          <p:cNvSpPr>
            <a:spLocks noGrp="1"/>
          </p:cNvSpPr>
          <p:nvPr>
            <p:ph type="body" sz="quarter" idx="11"/>
          </p:nvPr>
        </p:nvSpPr>
        <p:spPr>
          <a:xfrm>
            <a:off x="673850" y="4632237"/>
            <a:ext cx="5459500" cy="5161968"/>
          </a:xfrm>
        </p:spPr>
        <p:txBody>
          <a:bodyPr/>
          <a:lstStyle/>
          <a:p>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70704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3074" y="2348895"/>
            <a:ext cx="8874840" cy="1620771"/>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66148" y="4284716"/>
            <a:ext cx="7308692" cy="1932323"/>
          </a:xfrm>
        </p:spPr>
        <p:txBody>
          <a:bodyPr/>
          <a:lstStyle>
            <a:lvl1pPr marL="0" indent="0" algn="ctr">
              <a:buNone/>
              <a:defRPr>
                <a:solidFill>
                  <a:schemeClr val="tx1">
                    <a:tint val="75000"/>
                  </a:schemeClr>
                </a:solidFill>
              </a:defRPr>
            </a:lvl1pPr>
            <a:lvl2pPr marL="444875" indent="0" algn="ctr">
              <a:buNone/>
              <a:defRPr>
                <a:solidFill>
                  <a:schemeClr val="tx1">
                    <a:tint val="75000"/>
                  </a:schemeClr>
                </a:solidFill>
              </a:defRPr>
            </a:lvl2pPr>
            <a:lvl3pPr marL="889750" indent="0" algn="ctr">
              <a:buNone/>
              <a:defRPr>
                <a:solidFill>
                  <a:schemeClr val="tx1">
                    <a:tint val="75000"/>
                  </a:schemeClr>
                </a:solidFill>
              </a:defRPr>
            </a:lvl3pPr>
            <a:lvl4pPr marL="1334625" indent="0" algn="ctr">
              <a:buNone/>
              <a:defRPr>
                <a:solidFill>
                  <a:schemeClr val="tx1">
                    <a:tint val="75000"/>
                  </a:schemeClr>
                </a:solidFill>
              </a:defRPr>
            </a:lvl4pPr>
            <a:lvl5pPr marL="1779499" indent="0" algn="ctr">
              <a:buNone/>
              <a:defRPr>
                <a:solidFill>
                  <a:schemeClr val="tx1">
                    <a:tint val="75000"/>
                  </a:schemeClr>
                </a:solidFill>
              </a:defRPr>
            </a:lvl5pPr>
            <a:lvl6pPr marL="2224374" indent="0" algn="ctr">
              <a:buNone/>
              <a:defRPr>
                <a:solidFill>
                  <a:schemeClr val="tx1">
                    <a:tint val="75000"/>
                  </a:schemeClr>
                </a:solidFill>
              </a:defRPr>
            </a:lvl6pPr>
            <a:lvl7pPr marL="2669249" indent="0" algn="ctr">
              <a:buNone/>
              <a:defRPr>
                <a:solidFill>
                  <a:schemeClr val="tx1">
                    <a:tint val="75000"/>
                  </a:schemeClr>
                </a:solidFill>
              </a:defRPr>
            </a:lvl7pPr>
            <a:lvl8pPr marL="3114124" indent="0" algn="ctr">
              <a:buNone/>
              <a:defRPr>
                <a:solidFill>
                  <a:schemeClr val="tx1">
                    <a:tint val="75000"/>
                  </a:schemeClr>
                </a:solidFill>
              </a:defRPr>
            </a:lvl8pPr>
            <a:lvl9pPr marL="355899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8ACAAAE-B143-48CD-86D3-F67DD558AEF3}" type="datetime1">
              <a:rPr kumimoji="1" lang="ja-JP" altLang="en-US" smtClean="0"/>
              <a:t>2022/5/19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175498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201F22-8B95-4E93-877E-0440C49250E5}" type="datetime1">
              <a:rPr kumimoji="1" lang="ja-JP" altLang="en-US" smtClean="0"/>
              <a:t>2022/5/19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408070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69716" y="302802"/>
            <a:ext cx="2349222" cy="645157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22050" y="302802"/>
            <a:ext cx="6873650" cy="645157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8053F1-38C6-427C-A360-872DECEA9F98}" type="datetime1">
              <a:rPr kumimoji="1" lang="ja-JP" altLang="en-US" smtClean="0"/>
              <a:t>2022/5/19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21151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64C030-2EA3-4E40-BA42-DEE9754C50C7}" type="datetime1">
              <a:rPr kumimoji="1" lang="ja-JP" altLang="en-US" smtClean="0"/>
              <a:t>2022/5/19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18411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24766" y="4858813"/>
            <a:ext cx="8874840" cy="1501750"/>
          </a:xfrm>
        </p:spPr>
        <p:txBody>
          <a:bodyPr anchor="t"/>
          <a:lstStyle>
            <a:lvl1pPr algn="l">
              <a:defRPr sz="3882"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24766" y="3204786"/>
            <a:ext cx="8874840" cy="1654025"/>
          </a:xfrm>
        </p:spPr>
        <p:txBody>
          <a:bodyPr anchor="b"/>
          <a:lstStyle>
            <a:lvl1pPr marL="0" indent="0">
              <a:buNone/>
              <a:defRPr sz="1941">
                <a:solidFill>
                  <a:schemeClr val="tx1">
                    <a:tint val="75000"/>
                  </a:schemeClr>
                </a:solidFill>
              </a:defRPr>
            </a:lvl1pPr>
            <a:lvl2pPr marL="444875" indent="0">
              <a:buNone/>
              <a:defRPr sz="1713">
                <a:solidFill>
                  <a:schemeClr val="tx1">
                    <a:tint val="75000"/>
                  </a:schemeClr>
                </a:solidFill>
              </a:defRPr>
            </a:lvl2pPr>
            <a:lvl3pPr marL="889750" indent="0">
              <a:buNone/>
              <a:defRPr sz="1599">
                <a:solidFill>
                  <a:schemeClr val="tx1">
                    <a:tint val="75000"/>
                  </a:schemeClr>
                </a:solidFill>
              </a:defRPr>
            </a:lvl3pPr>
            <a:lvl4pPr marL="1334625" indent="0">
              <a:buNone/>
              <a:defRPr sz="1370">
                <a:solidFill>
                  <a:schemeClr val="tx1">
                    <a:tint val="75000"/>
                  </a:schemeClr>
                </a:solidFill>
              </a:defRPr>
            </a:lvl4pPr>
            <a:lvl5pPr marL="1779499" indent="0">
              <a:buNone/>
              <a:defRPr sz="1370">
                <a:solidFill>
                  <a:schemeClr val="tx1">
                    <a:tint val="75000"/>
                  </a:schemeClr>
                </a:solidFill>
              </a:defRPr>
            </a:lvl5pPr>
            <a:lvl6pPr marL="2224374" indent="0">
              <a:buNone/>
              <a:defRPr sz="1370">
                <a:solidFill>
                  <a:schemeClr val="tx1">
                    <a:tint val="75000"/>
                  </a:schemeClr>
                </a:solidFill>
              </a:defRPr>
            </a:lvl6pPr>
            <a:lvl7pPr marL="2669249" indent="0">
              <a:buNone/>
              <a:defRPr sz="1370">
                <a:solidFill>
                  <a:schemeClr val="tx1">
                    <a:tint val="75000"/>
                  </a:schemeClr>
                </a:solidFill>
              </a:defRPr>
            </a:lvl7pPr>
            <a:lvl8pPr marL="3114124" indent="0">
              <a:buNone/>
              <a:defRPr sz="1370">
                <a:solidFill>
                  <a:schemeClr val="tx1">
                    <a:tint val="75000"/>
                  </a:schemeClr>
                </a:solidFill>
              </a:defRPr>
            </a:lvl8pPr>
            <a:lvl9pPr marL="3558999" indent="0">
              <a:buNone/>
              <a:defRPr sz="137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7CF3830-1FA8-421C-9A1D-624954633EAC}" type="datetime1">
              <a:rPr kumimoji="1" lang="ja-JP" altLang="en-US" smtClean="0"/>
              <a:t>2022/5/19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155178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22050" y="1764296"/>
            <a:ext cx="4611436" cy="4990084"/>
          </a:xfrm>
        </p:spPr>
        <p:txBody>
          <a:bodyPr/>
          <a:lstStyle>
            <a:lvl1pPr>
              <a:defRPr sz="2740"/>
            </a:lvl1pPr>
            <a:lvl2pPr>
              <a:defRPr sz="2284"/>
            </a:lvl2pPr>
            <a:lvl3pPr>
              <a:defRPr sz="1941"/>
            </a:lvl3pPr>
            <a:lvl4pPr>
              <a:defRPr sz="1713"/>
            </a:lvl4pPr>
            <a:lvl5pPr>
              <a:defRPr sz="1713"/>
            </a:lvl5pPr>
            <a:lvl6pPr>
              <a:defRPr sz="1713"/>
            </a:lvl6pPr>
            <a:lvl7pPr>
              <a:defRPr sz="1713"/>
            </a:lvl7pPr>
            <a:lvl8pPr>
              <a:defRPr sz="1713"/>
            </a:lvl8pPr>
            <a:lvl9pPr>
              <a:defRPr sz="171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307502" y="1764296"/>
            <a:ext cx="4611436" cy="4990084"/>
          </a:xfrm>
        </p:spPr>
        <p:txBody>
          <a:bodyPr/>
          <a:lstStyle>
            <a:lvl1pPr>
              <a:defRPr sz="2740"/>
            </a:lvl1pPr>
            <a:lvl2pPr>
              <a:defRPr sz="2284"/>
            </a:lvl2pPr>
            <a:lvl3pPr>
              <a:defRPr sz="1941"/>
            </a:lvl3pPr>
            <a:lvl4pPr>
              <a:defRPr sz="1713"/>
            </a:lvl4pPr>
            <a:lvl5pPr>
              <a:defRPr sz="1713"/>
            </a:lvl5pPr>
            <a:lvl6pPr>
              <a:defRPr sz="1713"/>
            </a:lvl6pPr>
            <a:lvl7pPr>
              <a:defRPr sz="1713"/>
            </a:lvl7pPr>
            <a:lvl8pPr>
              <a:defRPr sz="1713"/>
            </a:lvl8pPr>
            <a:lvl9pPr>
              <a:defRPr sz="171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88FED9B-099A-439C-9886-42FE26308F12}" type="datetime1">
              <a:rPr kumimoji="1" lang="ja-JP" altLang="en-US" smtClean="0"/>
              <a:t>2022/5/19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189824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22049" y="1692534"/>
            <a:ext cx="4613250" cy="705368"/>
          </a:xfrm>
        </p:spPr>
        <p:txBody>
          <a:bodyPr anchor="b"/>
          <a:lstStyle>
            <a:lvl1pPr marL="0" indent="0">
              <a:buNone/>
              <a:defRPr sz="2284" b="1"/>
            </a:lvl1pPr>
            <a:lvl2pPr marL="444875" indent="0">
              <a:buNone/>
              <a:defRPr sz="1941" b="1"/>
            </a:lvl2pPr>
            <a:lvl3pPr marL="889750" indent="0">
              <a:buNone/>
              <a:defRPr sz="1713" b="1"/>
            </a:lvl3pPr>
            <a:lvl4pPr marL="1334625" indent="0">
              <a:buNone/>
              <a:defRPr sz="1599" b="1"/>
            </a:lvl4pPr>
            <a:lvl5pPr marL="1779499" indent="0">
              <a:buNone/>
              <a:defRPr sz="1599" b="1"/>
            </a:lvl5pPr>
            <a:lvl6pPr marL="2224374" indent="0">
              <a:buNone/>
              <a:defRPr sz="1599" b="1"/>
            </a:lvl6pPr>
            <a:lvl7pPr marL="2669249" indent="0">
              <a:buNone/>
              <a:defRPr sz="1599" b="1"/>
            </a:lvl7pPr>
            <a:lvl8pPr marL="3114124" indent="0">
              <a:buNone/>
              <a:defRPr sz="1599" b="1"/>
            </a:lvl8pPr>
            <a:lvl9pPr marL="3558999" indent="0">
              <a:buNone/>
              <a:defRPr sz="1599"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22049" y="2397900"/>
            <a:ext cx="4613250" cy="4356478"/>
          </a:xfrm>
        </p:spPr>
        <p:txBody>
          <a:bodyPr/>
          <a:lstStyle>
            <a:lvl1pPr>
              <a:defRPr sz="2284"/>
            </a:lvl1pPr>
            <a:lvl2pPr>
              <a:defRPr sz="1941"/>
            </a:lvl2pPr>
            <a:lvl3pPr>
              <a:defRPr sz="1713"/>
            </a:lvl3pPr>
            <a:lvl4pPr>
              <a:defRPr sz="1599"/>
            </a:lvl4pPr>
            <a:lvl5pPr>
              <a:defRPr sz="1599"/>
            </a:lvl5pPr>
            <a:lvl6pPr>
              <a:defRPr sz="1599"/>
            </a:lvl6pPr>
            <a:lvl7pPr>
              <a:defRPr sz="1599"/>
            </a:lvl7pPr>
            <a:lvl8pPr>
              <a:defRPr sz="1599"/>
            </a:lvl8pPr>
            <a:lvl9pPr>
              <a:defRPr sz="159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303878" y="1692534"/>
            <a:ext cx="4615062" cy="705368"/>
          </a:xfrm>
        </p:spPr>
        <p:txBody>
          <a:bodyPr anchor="b"/>
          <a:lstStyle>
            <a:lvl1pPr marL="0" indent="0">
              <a:buNone/>
              <a:defRPr sz="2284" b="1"/>
            </a:lvl1pPr>
            <a:lvl2pPr marL="444875" indent="0">
              <a:buNone/>
              <a:defRPr sz="1941" b="1"/>
            </a:lvl2pPr>
            <a:lvl3pPr marL="889750" indent="0">
              <a:buNone/>
              <a:defRPr sz="1713" b="1"/>
            </a:lvl3pPr>
            <a:lvl4pPr marL="1334625" indent="0">
              <a:buNone/>
              <a:defRPr sz="1599" b="1"/>
            </a:lvl4pPr>
            <a:lvl5pPr marL="1779499" indent="0">
              <a:buNone/>
              <a:defRPr sz="1599" b="1"/>
            </a:lvl5pPr>
            <a:lvl6pPr marL="2224374" indent="0">
              <a:buNone/>
              <a:defRPr sz="1599" b="1"/>
            </a:lvl6pPr>
            <a:lvl7pPr marL="2669249" indent="0">
              <a:buNone/>
              <a:defRPr sz="1599" b="1"/>
            </a:lvl7pPr>
            <a:lvl8pPr marL="3114124" indent="0">
              <a:buNone/>
              <a:defRPr sz="1599" b="1"/>
            </a:lvl8pPr>
            <a:lvl9pPr marL="3558999" indent="0">
              <a:buNone/>
              <a:defRPr sz="1599"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303878" y="2397900"/>
            <a:ext cx="4615062" cy="4356478"/>
          </a:xfrm>
        </p:spPr>
        <p:txBody>
          <a:bodyPr/>
          <a:lstStyle>
            <a:lvl1pPr>
              <a:defRPr sz="2284"/>
            </a:lvl1pPr>
            <a:lvl2pPr>
              <a:defRPr sz="1941"/>
            </a:lvl2pPr>
            <a:lvl3pPr>
              <a:defRPr sz="1713"/>
            </a:lvl3pPr>
            <a:lvl4pPr>
              <a:defRPr sz="1599"/>
            </a:lvl4pPr>
            <a:lvl5pPr>
              <a:defRPr sz="1599"/>
            </a:lvl5pPr>
            <a:lvl6pPr>
              <a:defRPr sz="1599"/>
            </a:lvl6pPr>
            <a:lvl7pPr>
              <a:defRPr sz="1599"/>
            </a:lvl7pPr>
            <a:lvl8pPr>
              <a:defRPr sz="1599"/>
            </a:lvl8pPr>
            <a:lvl9pPr>
              <a:defRPr sz="159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F6D841A-803A-4B17-823B-78D8BB074847}" type="datetime1">
              <a:rPr kumimoji="1" lang="ja-JP" altLang="en-US" smtClean="0"/>
              <a:t>2022/5/19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228525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2E34220-8639-4733-B91C-2535B5105170}" type="datetime1">
              <a:rPr kumimoji="1" lang="ja-JP" altLang="en-US" smtClean="0"/>
              <a:t>2022/5/19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31056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F06DFB-637A-4EC5-832A-607E8FFA8AC3}" type="datetime1">
              <a:rPr kumimoji="1" lang="ja-JP" altLang="en-US" smtClean="0"/>
              <a:t>2022/5/19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4699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2050" y="301049"/>
            <a:ext cx="3435013" cy="1281215"/>
          </a:xfrm>
        </p:spPr>
        <p:txBody>
          <a:bodyPr anchor="b"/>
          <a:lstStyle>
            <a:lvl1pPr algn="l">
              <a:defRPr sz="1941"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082138" y="301053"/>
            <a:ext cx="5836802" cy="6453329"/>
          </a:xfrm>
        </p:spPr>
        <p:txBody>
          <a:bodyPr/>
          <a:lstStyle>
            <a:lvl1pPr>
              <a:defRPr sz="3083"/>
            </a:lvl1pPr>
            <a:lvl2pPr>
              <a:defRPr sz="2740"/>
            </a:lvl2pPr>
            <a:lvl3pPr>
              <a:defRPr sz="2284"/>
            </a:lvl3pPr>
            <a:lvl4pPr>
              <a:defRPr sz="1941"/>
            </a:lvl4pPr>
            <a:lvl5pPr>
              <a:defRPr sz="1941"/>
            </a:lvl5pPr>
            <a:lvl6pPr>
              <a:defRPr sz="1941"/>
            </a:lvl6pPr>
            <a:lvl7pPr>
              <a:defRPr sz="1941"/>
            </a:lvl7pPr>
            <a:lvl8pPr>
              <a:defRPr sz="1941"/>
            </a:lvl8pPr>
            <a:lvl9pPr>
              <a:defRPr sz="194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22050" y="1582267"/>
            <a:ext cx="3435013" cy="5172114"/>
          </a:xfrm>
        </p:spPr>
        <p:txBody>
          <a:bodyPr/>
          <a:lstStyle>
            <a:lvl1pPr marL="0" indent="0">
              <a:buNone/>
              <a:defRPr sz="1370"/>
            </a:lvl1pPr>
            <a:lvl2pPr marL="444875" indent="0">
              <a:buNone/>
              <a:defRPr sz="1142"/>
            </a:lvl2pPr>
            <a:lvl3pPr marL="889750" indent="0">
              <a:buNone/>
              <a:defRPr sz="1028"/>
            </a:lvl3pPr>
            <a:lvl4pPr marL="1334625" indent="0">
              <a:buNone/>
              <a:defRPr sz="913"/>
            </a:lvl4pPr>
            <a:lvl5pPr marL="1779499" indent="0">
              <a:buNone/>
              <a:defRPr sz="913"/>
            </a:lvl5pPr>
            <a:lvl6pPr marL="2224374" indent="0">
              <a:buNone/>
              <a:defRPr sz="913"/>
            </a:lvl6pPr>
            <a:lvl7pPr marL="2669249" indent="0">
              <a:buNone/>
              <a:defRPr sz="913"/>
            </a:lvl7pPr>
            <a:lvl8pPr marL="3114124" indent="0">
              <a:buNone/>
              <a:defRPr sz="913"/>
            </a:lvl8pPr>
            <a:lvl9pPr marL="3558999" indent="0">
              <a:buNone/>
              <a:defRPr sz="9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352406-E473-4614-95BE-C0AD6EDC1EA4}" type="datetime1">
              <a:rPr kumimoji="1" lang="ja-JP" altLang="en-US" smtClean="0"/>
              <a:t>2022/5/19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202319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46507" y="5292884"/>
            <a:ext cx="6264593" cy="624856"/>
          </a:xfrm>
        </p:spPr>
        <p:txBody>
          <a:bodyPr anchor="b"/>
          <a:lstStyle>
            <a:lvl1pPr algn="l">
              <a:defRPr sz="1941"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046507" y="675612"/>
            <a:ext cx="6264593" cy="4536758"/>
          </a:xfrm>
        </p:spPr>
        <p:txBody>
          <a:bodyPr/>
          <a:lstStyle>
            <a:lvl1pPr marL="0" indent="0">
              <a:buNone/>
              <a:defRPr sz="3083"/>
            </a:lvl1pPr>
            <a:lvl2pPr marL="444875" indent="0">
              <a:buNone/>
              <a:defRPr sz="2740"/>
            </a:lvl2pPr>
            <a:lvl3pPr marL="889750" indent="0">
              <a:buNone/>
              <a:defRPr sz="2284"/>
            </a:lvl3pPr>
            <a:lvl4pPr marL="1334625" indent="0">
              <a:buNone/>
              <a:defRPr sz="1941"/>
            </a:lvl4pPr>
            <a:lvl5pPr marL="1779499" indent="0">
              <a:buNone/>
              <a:defRPr sz="1941"/>
            </a:lvl5pPr>
            <a:lvl6pPr marL="2224374" indent="0">
              <a:buNone/>
              <a:defRPr sz="1941"/>
            </a:lvl6pPr>
            <a:lvl7pPr marL="2669249" indent="0">
              <a:buNone/>
              <a:defRPr sz="1941"/>
            </a:lvl7pPr>
            <a:lvl8pPr marL="3114124" indent="0">
              <a:buNone/>
              <a:defRPr sz="1941"/>
            </a:lvl8pPr>
            <a:lvl9pPr marL="3558999" indent="0">
              <a:buNone/>
              <a:defRPr sz="1941"/>
            </a:lvl9pPr>
          </a:lstStyle>
          <a:p>
            <a:endParaRPr kumimoji="1" lang="ja-JP" altLang="en-US"/>
          </a:p>
        </p:txBody>
      </p:sp>
      <p:sp>
        <p:nvSpPr>
          <p:cNvPr id="4" name="テキスト プレースホルダー 3"/>
          <p:cNvSpPr>
            <a:spLocks noGrp="1"/>
          </p:cNvSpPr>
          <p:nvPr>
            <p:ph type="body" sz="half" idx="2"/>
          </p:nvPr>
        </p:nvSpPr>
        <p:spPr>
          <a:xfrm>
            <a:off x="2046507" y="5917739"/>
            <a:ext cx="6264593" cy="887398"/>
          </a:xfrm>
        </p:spPr>
        <p:txBody>
          <a:bodyPr/>
          <a:lstStyle>
            <a:lvl1pPr marL="0" indent="0">
              <a:buNone/>
              <a:defRPr sz="1370"/>
            </a:lvl1pPr>
            <a:lvl2pPr marL="444875" indent="0">
              <a:buNone/>
              <a:defRPr sz="1142"/>
            </a:lvl2pPr>
            <a:lvl3pPr marL="889750" indent="0">
              <a:buNone/>
              <a:defRPr sz="1028"/>
            </a:lvl3pPr>
            <a:lvl4pPr marL="1334625" indent="0">
              <a:buNone/>
              <a:defRPr sz="913"/>
            </a:lvl4pPr>
            <a:lvl5pPr marL="1779499" indent="0">
              <a:buNone/>
              <a:defRPr sz="913"/>
            </a:lvl5pPr>
            <a:lvl6pPr marL="2224374" indent="0">
              <a:buNone/>
              <a:defRPr sz="913"/>
            </a:lvl6pPr>
            <a:lvl7pPr marL="2669249" indent="0">
              <a:buNone/>
              <a:defRPr sz="913"/>
            </a:lvl7pPr>
            <a:lvl8pPr marL="3114124" indent="0">
              <a:buNone/>
              <a:defRPr sz="913"/>
            </a:lvl8pPr>
            <a:lvl9pPr marL="3558999" indent="0">
              <a:buNone/>
              <a:defRPr sz="9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7618CF-0470-4AC8-BF3F-25BA37BE1C10}" type="datetime1">
              <a:rPr kumimoji="1" lang="ja-JP" altLang="en-US" smtClean="0"/>
              <a:t>2022/5/19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321045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22050" y="302800"/>
            <a:ext cx="9396889" cy="1260211"/>
          </a:xfrm>
          <a:prstGeom prst="rect">
            <a:avLst/>
          </a:prstGeom>
        </p:spPr>
        <p:txBody>
          <a:bodyPr vert="horz" lIns="77925" tIns="38963" rIns="77925" bIns="3896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22050" y="1764296"/>
            <a:ext cx="9396889" cy="4990084"/>
          </a:xfrm>
          <a:prstGeom prst="rect">
            <a:avLst/>
          </a:prstGeom>
        </p:spPr>
        <p:txBody>
          <a:bodyPr vert="horz" lIns="77925" tIns="38963" rIns="77925" bIns="3896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22049" y="7008173"/>
            <a:ext cx="2436231" cy="402568"/>
          </a:xfrm>
          <a:prstGeom prst="rect">
            <a:avLst/>
          </a:prstGeom>
        </p:spPr>
        <p:txBody>
          <a:bodyPr vert="horz" lIns="77925" tIns="38963" rIns="77925" bIns="38963" rtlCol="0" anchor="ctr"/>
          <a:lstStyle>
            <a:lvl1pPr algn="l">
              <a:defRPr sz="1142">
                <a:solidFill>
                  <a:schemeClr val="tx1">
                    <a:tint val="75000"/>
                  </a:schemeClr>
                </a:solidFill>
              </a:defRPr>
            </a:lvl1pPr>
          </a:lstStyle>
          <a:p>
            <a:fld id="{2A1145A2-1B04-48DC-8B70-E8DA41DE85BE}" type="datetime1">
              <a:rPr kumimoji="1" lang="ja-JP" altLang="en-US" smtClean="0"/>
              <a:t>2022/5/19</a:t>
            </a:fld>
            <a:endParaRPr kumimoji="1" lang="ja-JP" altLang="en-US"/>
          </a:p>
        </p:txBody>
      </p:sp>
      <p:sp>
        <p:nvSpPr>
          <p:cNvPr id="5" name="フッター プレースホルダー 4"/>
          <p:cNvSpPr>
            <a:spLocks noGrp="1"/>
          </p:cNvSpPr>
          <p:nvPr>
            <p:ph type="ftr" sz="quarter" idx="3"/>
          </p:nvPr>
        </p:nvSpPr>
        <p:spPr>
          <a:xfrm>
            <a:off x="3567338" y="7008173"/>
            <a:ext cx="3306313" cy="402568"/>
          </a:xfrm>
          <a:prstGeom prst="rect">
            <a:avLst/>
          </a:prstGeom>
        </p:spPr>
        <p:txBody>
          <a:bodyPr vert="horz" lIns="77925" tIns="38963" rIns="77925" bIns="38963" rtlCol="0" anchor="ctr"/>
          <a:lstStyle>
            <a:lvl1pPr algn="ctr">
              <a:defRPr sz="114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82708" y="7008173"/>
            <a:ext cx="2436231" cy="402568"/>
          </a:xfrm>
          <a:prstGeom prst="rect">
            <a:avLst/>
          </a:prstGeom>
        </p:spPr>
        <p:txBody>
          <a:bodyPr vert="horz" lIns="77925" tIns="38963" rIns="77925" bIns="38963" rtlCol="0" anchor="ctr"/>
          <a:lstStyle>
            <a:lvl1pPr algn="r">
              <a:defRPr sz="1142">
                <a:solidFill>
                  <a:schemeClr val="tx1">
                    <a:tint val="75000"/>
                  </a:schemeClr>
                </a:solidFill>
              </a:defRPr>
            </a:lvl1pPr>
          </a:lstStyle>
          <a:p>
            <a:fld id="{0EEC5A71-B404-4B86-8521-89B694C1738F}" type="slidenum">
              <a:rPr kumimoji="1" lang="ja-JP" altLang="en-US" smtClean="0"/>
              <a:t>‹#›</a:t>
            </a:fld>
            <a:endParaRPr kumimoji="1" lang="ja-JP" altLang="en-US"/>
          </a:p>
        </p:txBody>
      </p:sp>
    </p:spTree>
    <p:extLst>
      <p:ext uri="{BB962C8B-B14F-4D97-AF65-F5344CB8AC3E}">
        <p14:creationId xmlns:p14="http://schemas.microsoft.com/office/powerpoint/2010/main" val="2264153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889750" rtl="0" eaLnBrk="1" latinLnBrk="0" hangingPunct="1">
        <a:spcBef>
          <a:spcPct val="0"/>
        </a:spcBef>
        <a:buNone/>
        <a:defRPr kumimoji="1" sz="4225" kern="1200">
          <a:solidFill>
            <a:schemeClr val="tx1"/>
          </a:solidFill>
          <a:latin typeface="+mj-lt"/>
          <a:ea typeface="+mj-ea"/>
          <a:cs typeface="+mj-cs"/>
        </a:defRPr>
      </a:lvl1pPr>
    </p:titleStyle>
    <p:bodyStyle>
      <a:lvl1pPr marL="333656" indent="-333656" algn="l" defTabSz="889750" rtl="0" eaLnBrk="1" latinLnBrk="0" hangingPunct="1">
        <a:spcBef>
          <a:spcPct val="20000"/>
        </a:spcBef>
        <a:buFont typeface="Arial" panose="020B0604020202020204" pitchFamily="34" charset="0"/>
        <a:buChar char="•"/>
        <a:defRPr kumimoji="1" sz="3083" kern="1200">
          <a:solidFill>
            <a:schemeClr val="tx1"/>
          </a:solidFill>
          <a:latin typeface="+mn-lt"/>
          <a:ea typeface="+mn-ea"/>
          <a:cs typeface="+mn-cs"/>
        </a:defRPr>
      </a:lvl1pPr>
      <a:lvl2pPr marL="722922" indent="-278047" algn="l" defTabSz="889750" rtl="0" eaLnBrk="1" latinLnBrk="0" hangingPunct="1">
        <a:spcBef>
          <a:spcPct val="20000"/>
        </a:spcBef>
        <a:buFont typeface="Arial" panose="020B0604020202020204" pitchFamily="34" charset="0"/>
        <a:buChar char="–"/>
        <a:defRPr kumimoji="1" sz="2740" kern="1200">
          <a:solidFill>
            <a:schemeClr val="tx1"/>
          </a:solidFill>
          <a:latin typeface="+mn-lt"/>
          <a:ea typeface="+mn-ea"/>
          <a:cs typeface="+mn-cs"/>
        </a:defRPr>
      </a:lvl2pPr>
      <a:lvl3pPr marL="1112187" indent="-222437" algn="l" defTabSz="889750" rtl="0" eaLnBrk="1" latinLnBrk="0" hangingPunct="1">
        <a:spcBef>
          <a:spcPct val="20000"/>
        </a:spcBef>
        <a:buFont typeface="Arial" panose="020B0604020202020204" pitchFamily="34" charset="0"/>
        <a:buChar char="•"/>
        <a:defRPr kumimoji="1" sz="2284" kern="1200">
          <a:solidFill>
            <a:schemeClr val="tx1"/>
          </a:solidFill>
          <a:latin typeface="+mn-lt"/>
          <a:ea typeface="+mn-ea"/>
          <a:cs typeface="+mn-cs"/>
        </a:defRPr>
      </a:lvl3pPr>
      <a:lvl4pPr marL="1557061" indent="-222437" algn="l" defTabSz="889750" rtl="0" eaLnBrk="1" latinLnBrk="0" hangingPunct="1">
        <a:spcBef>
          <a:spcPct val="20000"/>
        </a:spcBef>
        <a:buFont typeface="Arial" panose="020B0604020202020204" pitchFamily="34" charset="0"/>
        <a:buChar char="–"/>
        <a:defRPr kumimoji="1" sz="1941" kern="1200">
          <a:solidFill>
            <a:schemeClr val="tx1"/>
          </a:solidFill>
          <a:latin typeface="+mn-lt"/>
          <a:ea typeface="+mn-ea"/>
          <a:cs typeface="+mn-cs"/>
        </a:defRPr>
      </a:lvl4pPr>
      <a:lvl5pPr marL="2001936" indent="-222437" algn="l" defTabSz="889750" rtl="0" eaLnBrk="1" latinLnBrk="0" hangingPunct="1">
        <a:spcBef>
          <a:spcPct val="20000"/>
        </a:spcBef>
        <a:buFont typeface="Arial" panose="020B0604020202020204" pitchFamily="34" charset="0"/>
        <a:buChar char="»"/>
        <a:defRPr kumimoji="1" sz="1941" kern="1200">
          <a:solidFill>
            <a:schemeClr val="tx1"/>
          </a:solidFill>
          <a:latin typeface="+mn-lt"/>
          <a:ea typeface="+mn-ea"/>
          <a:cs typeface="+mn-cs"/>
        </a:defRPr>
      </a:lvl5pPr>
      <a:lvl6pPr marL="2446811" indent="-222437" algn="l" defTabSz="889750" rtl="0" eaLnBrk="1" latinLnBrk="0" hangingPunct="1">
        <a:spcBef>
          <a:spcPct val="20000"/>
        </a:spcBef>
        <a:buFont typeface="Arial" panose="020B0604020202020204" pitchFamily="34" charset="0"/>
        <a:buChar char="•"/>
        <a:defRPr kumimoji="1" sz="1941" kern="1200">
          <a:solidFill>
            <a:schemeClr val="tx1"/>
          </a:solidFill>
          <a:latin typeface="+mn-lt"/>
          <a:ea typeface="+mn-ea"/>
          <a:cs typeface="+mn-cs"/>
        </a:defRPr>
      </a:lvl6pPr>
      <a:lvl7pPr marL="2891686" indent="-222437" algn="l" defTabSz="889750" rtl="0" eaLnBrk="1" latinLnBrk="0" hangingPunct="1">
        <a:spcBef>
          <a:spcPct val="20000"/>
        </a:spcBef>
        <a:buFont typeface="Arial" panose="020B0604020202020204" pitchFamily="34" charset="0"/>
        <a:buChar char="•"/>
        <a:defRPr kumimoji="1" sz="1941" kern="1200">
          <a:solidFill>
            <a:schemeClr val="tx1"/>
          </a:solidFill>
          <a:latin typeface="+mn-lt"/>
          <a:ea typeface="+mn-ea"/>
          <a:cs typeface="+mn-cs"/>
        </a:defRPr>
      </a:lvl7pPr>
      <a:lvl8pPr marL="3336561" indent="-222437" algn="l" defTabSz="889750" rtl="0" eaLnBrk="1" latinLnBrk="0" hangingPunct="1">
        <a:spcBef>
          <a:spcPct val="20000"/>
        </a:spcBef>
        <a:buFont typeface="Arial" panose="020B0604020202020204" pitchFamily="34" charset="0"/>
        <a:buChar char="•"/>
        <a:defRPr kumimoji="1" sz="1941" kern="1200">
          <a:solidFill>
            <a:schemeClr val="tx1"/>
          </a:solidFill>
          <a:latin typeface="+mn-lt"/>
          <a:ea typeface="+mn-ea"/>
          <a:cs typeface="+mn-cs"/>
        </a:defRPr>
      </a:lvl8pPr>
      <a:lvl9pPr marL="3781436" indent="-222437" algn="l" defTabSz="889750" rtl="0" eaLnBrk="1" latinLnBrk="0" hangingPunct="1">
        <a:spcBef>
          <a:spcPct val="20000"/>
        </a:spcBef>
        <a:buFont typeface="Arial" panose="020B0604020202020204" pitchFamily="34" charset="0"/>
        <a:buChar char="•"/>
        <a:defRPr kumimoji="1" sz="1941" kern="1200">
          <a:solidFill>
            <a:schemeClr val="tx1"/>
          </a:solidFill>
          <a:latin typeface="+mn-lt"/>
          <a:ea typeface="+mn-ea"/>
          <a:cs typeface="+mn-cs"/>
        </a:defRPr>
      </a:lvl9pPr>
    </p:bodyStyle>
    <p:otherStyle>
      <a:defPPr>
        <a:defRPr lang="ja-JP"/>
      </a:defPPr>
      <a:lvl1pPr marL="0" algn="l" defTabSz="889750" rtl="0" eaLnBrk="1" latinLnBrk="0" hangingPunct="1">
        <a:defRPr kumimoji="1" sz="1713" kern="1200">
          <a:solidFill>
            <a:schemeClr val="tx1"/>
          </a:solidFill>
          <a:latin typeface="+mn-lt"/>
          <a:ea typeface="+mn-ea"/>
          <a:cs typeface="+mn-cs"/>
        </a:defRPr>
      </a:lvl1pPr>
      <a:lvl2pPr marL="444875" algn="l" defTabSz="889750" rtl="0" eaLnBrk="1" latinLnBrk="0" hangingPunct="1">
        <a:defRPr kumimoji="1" sz="1713" kern="1200">
          <a:solidFill>
            <a:schemeClr val="tx1"/>
          </a:solidFill>
          <a:latin typeface="+mn-lt"/>
          <a:ea typeface="+mn-ea"/>
          <a:cs typeface="+mn-cs"/>
        </a:defRPr>
      </a:lvl2pPr>
      <a:lvl3pPr marL="889750" algn="l" defTabSz="889750" rtl="0" eaLnBrk="1" latinLnBrk="0" hangingPunct="1">
        <a:defRPr kumimoji="1" sz="1713" kern="1200">
          <a:solidFill>
            <a:schemeClr val="tx1"/>
          </a:solidFill>
          <a:latin typeface="+mn-lt"/>
          <a:ea typeface="+mn-ea"/>
          <a:cs typeface="+mn-cs"/>
        </a:defRPr>
      </a:lvl3pPr>
      <a:lvl4pPr marL="1334625" algn="l" defTabSz="889750" rtl="0" eaLnBrk="1" latinLnBrk="0" hangingPunct="1">
        <a:defRPr kumimoji="1" sz="1713" kern="1200">
          <a:solidFill>
            <a:schemeClr val="tx1"/>
          </a:solidFill>
          <a:latin typeface="+mn-lt"/>
          <a:ea typeface="+mn-ea"/>
          <a:cs typeface="+mn-cs"/>
        </a:defRPr>
      </a:lvl4pPr>
      <a:lvl5pPr marL="1779499" algn="l" defTabSz="889750" rtl="0" eaLnBrk="1" latinLnBrk="0" hangingPunct="1">
        <a:defRPr kumimoji="1" sz="1713" kern="1200">
          <a:solidFill>
            <a:schemeClr val="tx1"/>
          </a:solidFill>
          <a:latin typeface="+mn-lt"/>
          <a:ea typeface="+mn-ea"/>
          <a:cs typeface="+mn-cs"/>
        </a:defRPr>
      </a:lvl5pPr>
      <a:lvl6pPr marL="2224374" algn="l" defTabSz="889750" rtl="0" eaLnBrk="1" latinLnBrk="0" hangingPunct="1">
        <a:defRPr kumimoji="1" sz="1713" kern="1200">
          <a:solidFill>
            <a:schemeClr val="tx1"/>
          </a:solidFill>
          <a:latin typeface="+mn-lt"/>
          <a:ea typeface="+mn-ea"/>
          <a:cs typeface="+mn-cs"/>
        </a:defRPr>
      </a:lvl6pPr>
      <a:lvl7pPr marL="2669249" algn="l" defTabSz="889750" rtl="0" eaLnBrk="1" latinLnBrk="0" hangingPunct="1">
        <a:defRPr kumimoji="1" sz="1713" kern="1200">
          <a:solidFill>
            <a:schemeClr val="tx1"/>
          </a:solidFill>
          <a:latin typeface="+mn-lt"/>
          <a:ea typeface="+mn-ea"/>
          <a:cs typeface="+mn-cs"/>
        </a:defRPr>
      </a:lvl7pPr>
      <a:lvl8pPr marL="3114124" algn="l" defTabSz="889750" rtl="0" eaLnBrk="1" latinLnBrk="0" hangingPunct="1">
        <a:defRPr kumimoji="1" sz="1713" kern="1200">
          <a:solidFill>
            <a:schemeClr val="tx1"/>
          </a:solidFill>
          <a:latin typeface="+mn-lt"/>
          <a:ea typeface="+mn-ea"/>
          <a:cs typeface="+mn-cs"/>
        </a:defRPr>
      </a:lvl8pPr>
      <a:lvl9pPr marL="3558999" algn="l" defTabSz="889750" rtl="0" eaLnBrk="1" latinLnBrk="0" hangingPunct="1">
        <a:defRPr kumimoji="1" sz="17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124447"/>
            <a:ext cx="10440988" cy="26642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563" tIns="45282" rIns="90563" bIns="45282" spcCol="0" rtlCol="0" anchor="ctr" anchorCtr="0"/>
          <a:lstStyle/>
          <a:p>
            <a:pPr algn="ctr" defTabSz="889750"/>
            <a:endParaRPr lang="ja-JP" altLang="en-US" sz="5024"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ctrTitle"/>
          </p:nvPr>
        </p:nvSpPr>
        <p:spPr>
          <a:xfrm>
            <a:off x="0" y="2124447"/>
            <a:ext cx="10332890" cy="2448272"/>
          </a:xfrm>
          <a:noFill/>
        </p:spPr>
        <p:txBody>
          <a:bodyPr vert="horz" lIns="77925" tIns="205531" rIns="77925" bIns="38963" rtlCol="0" anchor="ctr">
            <a:normAutofit/>
          </a:bodyPr>
          <a:lstStyle/>
          <a:p>
            <a:r>
              <a:rPr lang="ja-JP" altLang="en-US" sz="38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札幌矯正管区における再犯防止の取組について</a:t>
            </a:r>
            <a:r>
              <a:rPr lang="en-US" altLang="ja-JP" sz="20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
            </a:r>
            <a:br>
              <a:rPr lang="en-US" altLang="ja-JP" sz="20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20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
            </a:r>
            <a:br>
              <a:rPr lang="en-US" altLang="ja-JP" sz="20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30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30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広報啓発活動・民間団体等との連携を中心に～</a:t>
            </a:r>
            <a:endParaRPr kumimoji="1" lang="ja-JP" altLang="en-US" sz="30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サブタイトル 2"/>
          <p:cNvSpPr>
            <a:spLocks noGrp="1"/>
          </p:cNvSpPr>
          <p:nvPr>
            <p:ph type="subTitle" idx="1"/>
          </p:nvPr>
        </p:nvSpPr>
        <p:spPr>
          <a:xfrm>
            <a:off x="5371084" y="6300910"/>
            <a:ext cx="4951313" cy="1095771"/>
          </a:xfrm>
          <a:noFill/>
          <a:ln>
            <a:noFill/>
          </a:ln>
        </p:spPr>
        <p:txBody>
          <a:bodyPr>
            <a:noAutofit/>
          </a:bodyPr>
          <a:lstStyle/>
          <a:p>
            <a:pPr algn="l"/>
            <a:r>
              <a:rPr lang="ja-JP" altLang="en-US" sz="20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令和４年６月３日（金）</a:t>
            </a:r>
            <a:endParaRPr lang="en-US" altLang="ja-JP" sz="4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endParaRPr lang="en-US" altLang="ja-JP" sz="4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r>
              <a:rPr lang="ja-JP" altLang="en-US" sz="20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20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　法務省札幌矯正管区更生支援企画課</a:t>
            </a:r>
            <a:endParaRPr lang="ja-JP" altLang="en-US" sz="20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958" y="324247"/>
            <a:ext cx="2664644" cy="1193685"/>
          </a:xfrm>
          <a:prstGeom prst="rect">
            <a:avLst/>
          </a:prstGeom>
        </p:spPr>
      </p:pic>
      <p:sp>
        <p:nvSpPr>
          <p:cNvPr id="11" name="サブタイトル 2"/>
          <p:cNvSpPr txBox="1">
            <a:spLocks/>
          </p:cNvSpPr>
          <p:nvPr/>
        </p:nvSpPr>
        <p:spPr>
          <a:xfrm>
            <a:off x="6372622" y="147741"/>
            <a:ext cx="4068366" cy="568611"/>
          </a:xfrm>
          <a:prstGeom prst="rect">
            <a:avLst/>
          </a:prstGeom>
          <a:noFill/>
          <a:ln>
            <a:noFill/>
          </a:ln>
        </p:spPr>
        <p:txBody>
          <a:bodyPr vert="horz" lIns="77925" tIns="38963" rIns="77925" bIns="38963" rtlCol="0">
            <a:noAutofit/>
          </a:bodyPr>
          <a:lstStyle>
            <a:lvl1pPr marL="0" indent="0" algn="ctr" defTabSz="889750" rtl="0" eaLnBrk="1" latinLnBrk="0" hangingPunct="1">
              <a:spcBef>
                <a:spcPct val="20000"/>
              </a:spcBef>
              <a:buFont typeface="Arial" panose="020B0604020202020204" pitchFamily="34" charset="0"/>
              <a:buNone/>
              <a:defRPr kumimoji="1" sz="3083" kern="1200">
                <a:solidFill>
                  <a:schemeClr val="tx1">
                    <a:tint val="75000"/>
                  </a:schemeClr>
                </a:solidFill>
                <a:latin typeface="+mn-lt"/>
                <a:ea typeface="+mn-ea"/>
                <a:cs typeface="+mn-cs"/>
              </a:defRPr>
            </a:lvl1pPr>
            <a:lvl2pPr marL="444875" indent="0" algn="ctr" defTabSz="889750" rtl="0" eaLnBrk="1" latinLnBrk="0" hangingPunct="1">
              <a:spcBef>
                <a:spcPct val="20000"/>
              </a:spcBef>
              <a:buFont typeface="Arial" panose="020B0604020202020204" pitchFamily="34" charset="0"/>
              <a:buNone/>
              <a:defRPr kumimoji="1" sz="2740" kern="1200">
                <a:solidFill>
                  <a:schemeClr val="tx1">
                    <a:tint val="75000"/>
                  </a:schemeClr>
                </a:solidFill>
                <a:latin typeface="+mn-lt"/>
                <a:ea typeface="+mn-ea"/>
                <a:cs typeface="+mn-cs"/>
              </a:defRPr>
            </a:lvl2pPr>
            <a:lvl3pPr marL="889750" indent="0" algn="ctr" defTabSz="889750" rtl="0" eaLnBrk="1" latinLnBrk="0" hangingPunct="1">
              <a:spcBef>
                <a:spcPct val="20000"/>
              </a:spcBef>
              <a:buFont typeface="Arial" panose="020B0604020202020204" pitchFamily="34" charset="0"/>
              <a:buNone/>
              <a:defRPr kumimoji="1" sz="2284" kern="1200">
                <a:solidFill>
                  <a:schemeClr val="tx1">
                    <a:tint val="75000"/>
                  </a:schemeClr>
                </a:solidFill>
                <a:latin typeface="+mn-lt"/>
                <a:ea typeface="+mn-ea"/>
                <a:cs typeface="+mn-cs"/>
              </a:defRPr>
            </a:lvl3pPr>
            <a:lvl4pPr marL="1334625" indent="0" algn="ctr" defTabSz="889750" rtl="0" eaLnBrk="1" latinLnBrk="0" hangingPunct="1">
              <a:spcBef>
                <a:spcPct val="20000"/>
              </a:spcBef>
              <a:buFont typeface="Arial" panose="020B0604020202020204" pitchFamily="34" charset="0"/>
              <a:buNone/>
              <a:defRPr kumimoji="1" sz="1941" kern="1200">
                <a:solidFill>
                  <a:schemeClr val="tx1">
                    <a:tint val="75000"/>
                  </a:schemeClr>
                </a:solidFill>
                <a:latin typeface="+mn-lt"/>
                <a:ea typeface="+mn-ea"/>
                <a:cs typeface="+mn-cs"/>
              </a:defRPr>
            </a:lvl4pPr>
            <a:lvl5pPr marL="1779499" indent="0" algn="ctr" defTabSz="889750" rtl="0" eaLnBrk="1" latinLnBrk="0" hangingPunct="1">
              <a:spcBef>
                <a:spcPct val="20000"/>
              </a:spcBef>
              <a:buFont typeface="Arial" panose="020B0604020202020204" pitchFamily="34" charset="0"/>
              <a:buNone/>
              <a:defRPr kumimoji="1" sz="1941" kern="1200">
                <a:solidFill>
                  <a:schemeClr val="tx1">
                    <a:tint val="75000"/>
                  </a:schemeClr>
                </a:solidFill>
                <a:latin typeface="+mn-lt"/>
                <a:ea typeface="+mn-ea"/>
                <a:cs typeface="+mn-cs"/>
              </a:defRPr>
            </a:lvl5pPr>
            <a:lvl6pPr marL="2224374" indent="0" algn="ctr" defTabSz="889750" rtl="0" eaLnBrk="1" latinLnBrk="0" hangingPunct="1">
              <a:spcBef>
                <a:spcPct val="20000"/>
              </a:spcBef>
              <a:buFont typeface="Arial" panose="020B0604020202020204" pitchFamily="34" charset="0"/>
              <a:buNone/>
              <a:defRPr kumimoji="1" sz="1941" kern="1200">
                <a:solidFill>
                  <a:schemeClr val="tx1">
                    <a:tint val="75000"/>
                  </a:schemeClr>
                </a:solidFill>
                <a:latin typeface="+mn-lt"/>
                <a:ea typeface="+mn-ea"/>
                <a:cs typeface="+mn-cs"/>
              </a:defRPr>
            </a:lvl6pPr>
            <a:lvl7pPr marL="2669249" indent="0" algn="ctr" defTabSz="889750" rtl="0" eaLnBrk="1" latinLnBrk="0" hangingPunct="1">
              <a:spcBef>
                <a:spcPct val="20000"/>
              </a:spcBef>
              <a:buFont typeface="Arial" panose="020B0604020202020204" pitchFamily="34" charset="0"/>
              <a:buNone/>
              <a:defRPr kumimoji="1" sz="1941" kern="1200">
                <a:solidFill>
                  <a:schemeClr val="tx1">
                    <a:tint val="75000"/>
                  </a:schemeClr>
                </a:solidFill>
                <a:latin typeface="+mn-lt"/>
                <a:ea typeface="+mn-ea"/>
                <a:cs typeface="+mn-cs"/>
              </a:defRPr>
            </a:lvl7pPr>
            <a:lvl8pPr marL="3114124" indent="0" algn="ctr" defTabSz="889750" rtl="0" eaLnBrk="1" latinLnBrk="0" hangingPunct="1">
              <a:spcBef>
                <a:spcPct val="20000"/>
              </a:spcBef>
              <a:buFont typeface="Arial" panose="020B0604020202020204" pitchFamily="34" charset="0"/>
              <a:buNone/>
              <a:defRPr kumimoji="1" sz="1941" kern="1200">
                <a:solidFill>
                  <a:schemeClr val="tx1">
                    <a:tint val="75000"/>
                  </a:schemeClr>
                </a:solidFill>
                <a:latin typeface="+mn-lt"/>
                <a:ea typeface="+mn-ea"/>
                <a:cs typeface="+mn-cs"/>
              </a:defRPr>
            </a:lvl8pPr>
            <a:lvl9pPr marL="3558999" indent="0" algn="ctr" defTabSz="889750" rtl="0" eaLnBrk="1" latinLnBrk="0" hangingPunct="1">
              <a:spcBef>
                <a:spcPct val="20000"/>
              </a:spcBef>
              <a:buFont typeface="Arial" panose="020B0604020202020204" pitchFamily="34" charset="0"/>
              <a:buNone/>
              <a:defRPr kumimoji="1" sz="1941" kern="1200">
                <a:solidFill>
                  <a:schemeClr val="tx1">
                    <a:tint val="75000"/>
                  </a:schemeClr>
                </a:solidFill>
                <a:latin typeface="+mn-lt"/>
                <a:ea typeface="+mn-ea"/>
                <a:cs typeface="+mn-cs"/>
              </a:defRPr>
            </a:lvl9pPr>
          </a:lstStyle>
          <a:p>
            <a:pPr algn="l"/>
            <a:r>
              <a:rPr lang="ja-JP" altLang="en-US" sz="18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令和４年度北海道再犯防止推進会議</a:t>
            </a:r>
            <a:endParaRPr lang="ja-JP" altLang="en-US" sz="18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35790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389100" y="7158696"/>
            <a:ext cx="872235" cy="402567"/>
          </a:xfrm>
        </p:spPr>
        <p:txBody>
          <a:bodyPr/>
          <a:lstStyle/>
          <a:p>
            <a:fld id="{CBED3381-EF1A-4B09-B4D6-06F58291AD34}" type="slidenum">
              <a:rPr lang="ja-JP" altLang="en-US" sz="2205"/>
              <a:t>1</a:t>
            </a:fld>
            <a:endParaRPr lang="ja-JP" altLang="en-US" sz="2205" dirty="0"/>
          </a:p>
        </p:txBody>
      </p:sp>
      <p:sp>
        <p:nvSpPr>
          <p:cNvPr id="8" name="コンテンツ プレースホルダー 2"/>
          <p:cNvSpPr txBox="1">
            <a:spLocks/>
          </p:cNvSpPr>
          <p:nvPr/>
        </p:nvSpPr>
        <p:spPr>
          <a:xfrm>
            <a:off x="0" y="1044138"/>
            <a:ext cx="10433654" cy="6240261"/>
          </a:xfrm>
          <a:prstGeom prst="rect">
            <a:avLst/>
          </a:prstGeom>
        </p:spPr>
        <p:txBody>
          <a:bodyPr anchor="t" anchorCtr="0">
            <a:norm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spcBef>
                <a:spcPts val="0"/>
              </a:spcBef>
              <a:buNone/>
            </a:pPr>
            <a:r>
              <a:rPr lang="ja-JP" altLang="en-US"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〇</a:t>
            </a:r>
            <a:r>
              <a:rPr lang="ja-JP" altLang="en-US" sz="30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７月　札幌市東区民センターにおける展示活動</a:t>
            </a:r>
            <a:endParaRPr lang="en-US" altLang="ja-JP" sz="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gn="ctr">
              <a:spcBef>
                <a:spcPts val="0"/>
              </a:spcBef>
              <a:buNone/>
            </a:pP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－札幌刑務支所（女性刑務所）による再犯防止作品展－</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en-US" altLang="ja-JP" sz="32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endParaRPr lang="en-US" altLang="ja-JP"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endParaRPr lang="en-US" altLang="ja-JP"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 y="-3710"/>
            <a:ext cx="10433654" cy="9040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922" tIns="33962" rIns="67922" bIns="33962" spcCol="0" rtlCol="0" anchor="ctr" anchorCtr="0"/>
          <a:lstStyle/>
          <a:p>
            <a:pPr algn="ctr" defTabSz="667290"/>
            <a:r>
              <a:rPr lang="ja-JP" altLang="en-US" sz="32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再犯防止に関する広報・啓発活動の推進等について</a:t>
            </a:r>
            <a:endParaRPr lang="ja-JP" altLang="en-US" sz="32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391" y="3257263"/>
            <a:ext cx="4249820" cy="3187365"/>
          </a:xfrm>
          <a:prstGeom prst="rect">
            <a:avLst/>
          </a:prstGeom>
        </p:spPr>
      </p:pic>
      <p:pic>
        <p:nvPicPr>
          <p:cNvPr id="9" name="図 8"/>
          <p:cNvPicPr>
            <a:picLocks noChangeAspect="1"/>
          </p:cNvPicPr>
          <p:nvPr/>
        </p:nvPicPr>
        <p:blipFill rotWithShape="1">
          <a:blip r:embed="rId4"/>
          <a:srcRect l="14309" t="12616" r="39185" b="4656"/>
          <a:stretch/>
        </p:blipFill>
        <p:spPr>
          <a:xfrm>
            <a:off x="358275" y="3256965"/>
            <a:ext cx="2240189" cy="3187962"/>
          </a:xfrm>
          <a:prstGeom prst="rect">
            <a:avLst/>
          </a:prstGeom>
        </p:spPr>
      </p:pic>
      <p:sp>
        <p:nvSpPr>
          <p:cNvPr id="11" name="コンテンツ プレースホルダー 2"/>
          <p:cNvSpPr txBox="1">
            <a:spLocks/>
          </p:cNvSpPr>
          <p:nvPr/>
        </p:nvSpPr>
        <p:spPr>
          <a:xfrm>
            <a:off x="3036391" y="6625159"/>
            <a:ext cx="4249820" cy="936104"/>
          </a:xfrm>
          <a:prstGeom prst="rect">
            <a:avLst/>
          </a:prstGeom>
        </p:spPr>
        <p:txBody>
          <a:bodyPr anchor="t" anchorCtr="0">
            <a:no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lgn="ctr">
              <a:spcBef>
                <a:spcPts val="0"/>
              </a:spcBef>
              <a:buNone/>
            </a:pPr>
            <a:r>
              <a:rPr lang="ja-JP" altLang="en-US"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札幌市東区民センター展示の様子</a:t>
            </a:r>
            <a:endParaRPr lang="en-US" altLang="ja-JP"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gn="ctr">
              <a:spcBef>
                <a:spcPts val="0"/>
              </a:spcBef>
              <a:buNone/>
            </a:pPr>
            <a:r>
              <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(R3.7.16)</a:t>
            </a:r>
          </a:p>
        </p:txBody>
      </p:sp>
      <p:sp>
        <p:nvSpPr>
          <p:cNvPr id="12" name="コンテンツ プレースホルダー 2"/>
          <p:cNvSpPr txBox="1">
            <a:spLocks/>
          </p:cNvSpPr>
          <p:nvPr/>
        </p:nvSpPr>
        <p:spPr>
          <a:xfrm>
            <a:off x="73436" y="6625159"/>
            <a:ext cx="2817037" cy="936104"/>
          </a:xfrm>
          <a:prstGeom prst="rect">
            <a:avLst/>
          </a:prstGeom>
        </p:spPr>
        <p:txBody>
          <a:bodyPr anchor="t" anchorCtr="0">
            <a:no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lgn="ctr">
              <a:spcBef>
                <a:spcPts val="0"/>
              </a:spcBef>
              <a:buNone/>
            </a:pPr>
            <a:r>
              <a:rPr lang="ja-JP" altLang="en-US"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札幌市東区民センター</a:t>
            </a:r>
            <a:endPar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gn="ctr">
              <a:spcBef>
                <a:spcPts val="0"/>
              </a:spcBef>
              <a:buNone/>
            </a:pPr>
            <a:r>
              <a:rPr lang="ja-JP" altLang="en-US" sz="2000" u="sng"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７</a:t>
            </a:r>
            <a:r>
              <a:rPr lang="ja-JP" altLang="en-US"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月配布用チラシ</a:t>
            </a:r>
            <a:endParaRPr lang="en-US" altLang="ja-JP"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6783" y="5117769"/>
            <a:ext cx="2006511" cy="1337674"/>
          </a:xfrm>
          <a:prstGeom prst="rect">
            <a:avLst/>
          </a:prstGeom>
        </p:spPr>
      </p:pic>
      <p:sp>
        <p:nvSpPr>
          <p:cNvPr id="13" name="コンテンツ プレースホルダー 2"/>
          <p:cNvSpPr txBox="1">
            <a:spLocks/>
          </p:cNvSpPr>
          <p:nvPr/>
        </p:nvSpPr>
        <p:spPr>
          <a:xfrm>
            <a:off x="7643922" y="6671056"/>
            <a:ext cx="2481210" cy="494362"/>
          </a:xfrm>
          <a:prstGeom prst="rect">
            <a:avLst/>
          </a:prstGeom>
        </p:spPr>
        <p:txBody>
          <a:bodyPr anchor="t" anchorCtr="0">
            <a:no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lgn="ctr">
              <a:spcBef>
                <a:spcPts val="0"/>
              </a:spcBef>
              <a:buNone/>
            </a:pPr>
            <a:r>
              <a:rPr lang="ja-JP" altLang="en-US"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展示作品（抜粋）</a:t>
            </a:r>
            <a:endPar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9276" y="3256965"/>
            <a:ext cx="2006511" cy="1337674"/>
          </a:xfrm>
          <a:prstGeom prst="rect">
            <a:avLst/>
          </a:prstGeom>
        </p:spPr>
      </p:pic>
      <p:sp>
        <p:nvSpPr>
          <p:cNvPr id="15" name="コンテンツ プレースホルダー 2"/>
          <p:cNvSpPr txBox="1">
            <a:spLocks/>
          </p:cNvSpPr>
          <p:nvPr/>
        </p:nvSpPr>
        <p:spPr>
          <a:xfrm>
            <a:off x="1116038" y="2147970"/>
            <a:ext cx="7344816" cy="832131"/>
          </a:xfrm>
          <a:prstGeom prst="rect">
            <a:avLst/>
          </a:prstGeom>
          <a:ln>
            <a:solidFill>
              <a:srgbClr val="002060"/>
            </a:solidFill>
          </a:ln>
        </p:spPr>
        <p:txBody>
          <a:bodyPr anchor="t" anchorCtr="0">
            <a:no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spcBef>
                <a:spcPts val="0"/>
              </a:spcBef>
              <a:buNone/>
            </a:pPr>
            <a:r>
              <a:rPr lang="ja-JP" altLang="en-US"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・来場者：</a:t>
            </a:r>
            <a:r>
              <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257</a:t>
            </a:r>
            <a:r>
              <a:rPr lang="ja-JP" altLang="en-US"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名</a:t>
            </a:r>
            <a:endPar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・アンケート結果：約８７％が「非常に良い」 「良い」</a:t>
            </a:r>
            <a:r>
              <a:rPr lang="ja-JP" altLang="en-US" sz="20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endPar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gn="ctr">
              <a:spcBef>
                <a:spcPts val="0"/>
              </a:spcBef>
              <a:buNone/>
            </a:pPr>
            <a:endParaRPr lang="en-US" altLang="ja-JP" sz="2000" dirty="0" smtClean="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72134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389100" y="7158696"/>
            <a:ext cx="872235" cy="402567"/>
          </a:xfrm>
        </p:spPr>
        <p:txBody>
          <a:bodyPr/>
          <a:lstStyle/>
          <a:p>
            <a:fld id="{CBED3381-EF1A-4B09-B4D6-06F58291AD34}" type="slidenum">
              <a:rPr lang="ja-JP" altLang="en-US" sz="2205"/>
              <a:t>2</a:t>
            </a:fld>
            <a:endParaRPr lang="ja-JP" altLang="en-US" sz="2205" dirty="0"/>
          </a:p>
        </p:txBody>
      </p:sp>
      <p:sp>
        <p:nvSpPr>
          <p:cNvPr id="8" name="コンテンツ プレースホルダー 2"/>
          <p:cNvSpPr txBox="1">
            <a:spLocks/>
          </p:cNvSpPr>
          <p:nvPr/>
        </p:nvSpPr>
        <p:spPr>
          <a:xfrm>
            <a:off x="7334" y="1057193"/>
            <a:ext cx="10433654" cy="6240261"/>
          </a:xfrm>
          <a:prstGeom prst="rect">
            <a:avLst/>
          </a:prstGeom>
        </p:spPr>
        <p:txBody>
          <a:bodyPr anchor="t" anchorCtr="0">
            <a:norm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spcBef>
                <a:spcPts val="0"/>
              </a:spcBef>
              <a:buNone/>
            </a:pPr>
            <a:r>
              <a:rPr lang="ja-JP" altLang="en-US"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〇　１１月　札幌市東区民センターにおける展示活動</a:t>
            </a:r>
            <a:endParaRPr lang="en-US" altLang="ja-JP" sz="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gn="ctr">
              <a:spcBef>
                <a:spcPts val="0"/>
              </a:spcBef>
              <a:buNone/>
            </a:pP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－刑務所・少年院 芸術作品展（絵画・詩・短歌など）－</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6" name="正方形/長方形 5"/>
          <p:cNvSpPr/>
          <p:nvPr/>
        </p:nvSpPr>
        <p:spPr>
          <a:xfrm>
            <a:off x="1" y="-3710"/>
            <a:ext cx="10433654" cy="9040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922" tIns="33962" rIns="67922" bIns="33962" spcCol="0" rtlCol="0" anchor="ctr" anchorCtr="0"/>
          <a:lstStyle/>
          <a:p>
            <a:pPr algn="ctr" defTabSz="667290"/>
            <a:r>
              <a:rPr lang="ja-JP" altLang="en-US" sz="32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再犯防止に関する広報・啓発活動の推進等について</a:t>
            </a:r>
            <a:endParaRPr lang="ja-JP" altLang="en-US" sz="32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 name="図 1"/>
          <p:cNvPicPr>
            <a:picLocks noChangeAspect="1"/>
          </p:cNvPicPr>
          <p:nvPr/>
        </p:nvPicPr>
        <p:blipFill rotWithShape="1">
          <a:blip r:embed="rId3"/>
          <a:srcRect l="13772" t="13394" r="39242" b="4175"/>
          <a:stretch/>
        </p:blipFill>
        <p:spPr>
          <a:xfrm>
            <a:off x="801845" y="3315276"/>
            <a:ext cx="2332488" cy="3273667"/>
          </a:xfrm>
          <a:prstGeom prst="rect">
            <a:avLst/>
          </a:prstGeom>
          <a:solidFill>
            <a:schemeClr val="accent1"/>
          </a:solidFill>
          <a:ln>
            <a:solidFill>
              <a:schemeClr val="tx1">
                <a:lumMod val="75000"/>
                <a:lumOff val="25000"/>
              </a:schemeClr>
            </a:solidFill>
          </a:ln>
        </p:spPr>
      </p:pic>
      <p:sp>
        <p:nvSpPr>
          <p:cNvPr id="7" name="コンテンツ プレースホルダー 2"/>
          <p:cNvSpPr txBox="1">
            <a:spLocks/>
          </p:cNvSpPr>
          <p:nvPr/>
        </p:nvSpPr>
        <p:spPr>
          <a:xfrm>
            <a:off x="395958" y="6690644"/>
            <a:ext cx="3096343" cy="936104"/>
          </a:xfrm>
          <a:prstGeom prst="rect">
            <a:avLst/>
          </a:prstGeom>
        </p:spPr>
        <p:txBody>
          <a:bodyPr anchor="t" anchorCtr="0">
            <a:no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lgn="ctr">
              <a:spcBef>
                <a:spcPts val="0"/>
              </a:spcBef>
              <a:buNone/>
            </a:pPr>
            <a:r>
              <a:rPr lang="ja-JP" altLang="en-US"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札幌市東区民センター</a:t>
            </a:r>
            <a:endPar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gn="ctr">
              <a:spcBef>
                <a:spcPts val="0"/>
              </a:spcBef>
              <a:buNone/>
            </a:pPr>
            <a:r>
              <a:rPr lang="ja-JP" altLang="en-US" sz="2000" u="sng"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１１</a:t>
            </a:r>
            <a:r>
              <a:rPr lang="ja-JP" altLang="en-US"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月配布用チラシ</a:t>
            </a:r>
            <a:endParaRPr lang="en-US" altLang="ja-JP"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9" name="コンテンツ プレースホルダー 2"/>
          <p:cNvSpPr txBox="1">
            <a:spLocks/>
          </p:cNvSpPr>
          <p:nvPr/>
        </p:nvSpPr>
        <p:spPr>
          <a:xfrm>
            <a:off x="4108773" y="6743131"/>
            <a:ext cx="4835625" cy="705787"/>
          </a:xfrm>
          <a:prstGeom prst="rect">
            <a:avLst/>
          </a:prstGeom>
        </p:spPr>
        <p:txBody>
          <a:bodyPr anchor="t" anchorCtr="0">
            <a:no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lgn="ctr">
              <a:spcBef>
                <a:spcPts val="0"/>
              </a:spcBef>
              <a:buNone/>
            </a:pPr>
            <a:r>
              <a:rPr lang="ja-JP" altLang="en-US"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札幌市東区民センター</a:t>
            </a:r>
            <a:r>
              <a:rPr lang="ja-JP" altLang="en-US" sz="2000" u="sng"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展示</a:t>
            </a:r>
            <a:r>
              <a:rPr lang="ja-JP" altLang="en-US"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の</a:t>
            </a:r>
            <a:r>
              <a:rPr lang="ja-JP" altLang="en-US" sz="2000" u="sng"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様子</a:t>
            </a:r>
            <a:endParaRPr lang="en-US" altLang="ja-JP"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gn="ctr">
              <a:spcBef>
                <a:spcPts val="0"/>
              </a:spcBef>
              <a:buNone/>
            </a:pPr>
            <a:r>
              <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(R3.11.26)</a:t>
            </a: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670" y="4984146"/>
            <a:ext cx="2139728" cy="1604797"/>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8774" y="3284024"/>
            <a:ext cx="2102303" cy="1576727"/>
          </a:xfrm>
          <a:prstGeom prst="rect">
            <a:avLst/>
          </a:prstGeom>
        </p:spPr>
      </p:pic>
      <p:sp>
        <p:nvSpPr>
          <p:cNvPr id="11" name="コンテンツ プレースホルダー 2"/>
          <p:cNvSpPr txBox="1">
            <a:spLocks/>
          </p:cNvSpPr>
          <p:nvPr/>
        </p:nvSpPr>
        <p:spPr>
          <a:xfrm>
            <a:off x="107927" y="2210084"/>
            <a:ext cx="10153408" cy="832131"/>
          </a:xfrm>
          <a:prstGeom prst="rect">
            <a:avLst/>
          </a:prstGeom>
          <a:ln>
            <a:solidFill>
              <a:srgbClr val="002060"/>
            </a:solidFill>
          </a:ln>
        </p:spPr>
        <p:txBody>
          <a:bodyPr anchor="t" anchorCtr="0">
            <a:no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spcBef>
                <a:spcPts val="0"/>
              </a:spcBef>
              <a:buNone/>
            </a:pPr>
            <a:r>
              <a:rPr lang="ja-JP" altLang="en-US"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・来場者：３３８名</a:t>
            </a:r>
            <a:endPar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・アンケート結果：今回のような展示会を定期的に実施して欲しい旨の意見が多数有り</a:t>
            </a:r>
            <a:endParaRPr lang="en-US" altLang="ja-JP" sz="2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12" name="図 11"/>
          <p:cNvPicPr>
            <a:picLocks noChangeAspect="1"/>
          </p:cNvPicPr>
          <p:nvPr/>
        </p:nvPicPr>
        <p:blipFill rotWithShape="1">
          <a:blip r:embed="rId6" cstate="print">
            <a:extLst>
              <a:ext uri="{28A0092B-C50C-407E-A947-70E740481C1C}">
                <a14:useLocalDpi xmlns:a14="http://schemas.microsoft.com/office/drawing/2010/main" val="0"/>
              </a:ext>
            </a:extLst>
          </a:blip>
          <a:srcRect l="25231" r="5955"/>
          <a:stretch/>
        </p:blipFill>
        <p:spPr>
          <a:xfrm>
            <a:off x="6804670" y="3306024"/>
            <a:ext cx="2139728" cy="1554727"/>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8773" y="5012215"/>
            <a:ext cx="2102303" cy="1576728"/>
          </a:xfrm>
          <a:prstGeom prst="rect">
            <a:avLst/>
          </a:prstGeom>
        </p:spPr>
      </p:pic>
    </p:spTree>
    <p:extLst>
      <p:ext uri="{BB962C8B-B14F-4D97-AF65-F5344CB8AC3E}">
        <p14:creationId xmlns:p14="http://schemas.microsoft.com/office/powerpoint/2010/main" val="2985245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389100" y="7158696"/>
            <a:ext cx="872235" cy="402567"/>
          </a:xfrm>
        </p:spPr>
        <p:txBody>
          <a:bodyPr/>
          <a:lstStyle/>
          <a:p>
            <a:fld id="{CBED3381-EF1A-4B09-B4D6-06F58291AD34}" type="slidenum">
              <a:rPr lang="ja-JP" altLang="en-US" sz="2205"/>
              <a:t>3</a:t>
            </a:fld>
            <a:endParaRPr lang="ja-JP" altLang="en-US" sz="2205" dirty="0"/>
          </a:p>
        </p:txBody>
      </p:sp>
      <p:sp>
        <p:nvSpPr>
          <p:cNvPr id="8" name="コンテンツ プレースホルダー 2"/>
          <p:cNvSpPr txBox="1">
            <a:spLocks/>
          </p:cNvSpPr>
          <p:nvPr/>
        </p:nvSpPr>
        <p:spPr>
          <a:xfrm>
            <a:off x="7334" y="1140770"/>
            <a:ext cx="10433654" cy="6240261"/>
          </a:xfrm>
          <a:prstGeom prst="rect">
            <a:avLst/>
          </a:prstGeom>
        </p:spPr>
        <p:txBody>
          <a:bodyPr anchor="t" anchorCtr="0">
            <a:norm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spcBef>
                <a:spcPts val="0"/>
              </a:spcBef>
              <a:buNone/>
            </a:pPr>
            <a:r>
              <a:rPr lang="ja-JP" altLang="en-US" sz="30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〇　各種セミナー等へ講師</a:t>
            </a:r>
            <a:r>
              <a:rPr lang="ja-JP" altLang="en-US"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派遣</a:t>
            </a:r>
            <a:endParaRPr lang="en-US" altLang="ja-JP"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・北海道大学公共政策大学院セミナー</a:t>
            </a:r>
            <a:endParaRPr lang="en-US" altLang="ja-JP" sz="2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・リーガルソーシャルワーク研修</a:t>
            </a:r>
            <a:endParaRPr lang="en-US" altLang="ja-JP"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・矯正教育</a:t>
            </a:r>
            <a:r>
              <a:rPr lang="en-US" altLang="ja-JP"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学校教育連携セミナー　など</a:t>
            </a:r>
            <a:endParaRPr lang="en-US" altLang="ja-JP" sz="2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〇</a:t>
            </a:r>
            <a:r>
              <a:rPr lang="ja-JP" altLang="en-US" sz="30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札幌矯正管区ホームページ</a:t>
            </a:r>
            <a:endParaRPr lang="en-US" altLang="ja-JP"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・刑務作業製品 展示即売会（北海道内各地の情報）</a:t>
            </a:r>
            <a:endParaRPr lang="en-US" altLang="ja-JP"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・各種催事情報・トピックス</a:t>
            </a:r>
            <a:endParaRPr lang="en-US" altLang="ja-JP" sz="2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・地方公共団体・民間団体等との連携による再犯防止の取組　など</a:t>
            </a:r>
            <a:endParaRPr lang="en-US" altLang="ja-JP" sz="2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〇　矯正局公式</a:t>
            </a:r>
            <a:r>
              <a:rPr lang="en-US" altLang="ja-JP" sz="30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Twitter</a:t>
            </a:r>
          </a:p>
          <a:p>
            <a:pPr marL="0" indent="0">
              <a:spcBef>
                <a:spcPts val="0"/>
              </a:spcBef>
              <a:buNone/>
            </a:pPr>
            <a:r>
              <a:rPr lang="ja-JP" altLang="en-US" sz="2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・北海道や全国各地の矯正に関する情報を掲載</a:t>
            </a:r>
            <a:endParaRPr lang="en-US" altLang="ja-JP" sz="2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22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 y="-3710"/>
            <a:ext cx="10433654" cy="9040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922" tIns="33962" rIns="67922" bIns="33962" spcCol="0" rtlCol="0" anchor="ctr" anchorCtr="0"/>
          <a:lstStyle/>
          <a:p>
            <a:pPr algn="ctr" defTabSz="667290"/>
            <a:r>
              <a:rPr lang="ja-JP" altLang="en-US" sz="32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再犯防止に関する広報・啓発活動の推進等について</a:t>
            </a:r>
            <a:endParaRPr lang="ja-JP" altLang="en-US" sz="32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コンテンツ プレースホルダー 2"/>
          <p:cNvSpPr txBox="1">
            <a:spLocks/>
          </p:cNvSpPr>
          <p:nvPr/>
        </p:nvSpPr>
        <p:spPr>
          <a:xfrm>
            <a:off x="6228606" y="2754812"/>
            <a:ext cx="3672408" cy="416893"/>
          </a:xfrm>
          <a:prstGeom prst="rect">
            <a:avLst/>
          </a:prstGeom>
        </p:spPr>
        <p:txBody>
          <a:bodyPr anchor="t" anchorCtr="0">
            <a:no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lgn="ctr">
              <a:spcBef>
                <a:spcPts val="0"/>
              </a:spcBef>
              <a:buNone/>
            </a:pPr>
            <a:r>
              <a:rPr lang="ja-JP" altLang="en-US" sz="16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リーガルソーシャルワーク研修の様子</a:t>
            </a:r>
            <a:endParaRPr lang="en-US" altLang="ja-JP" sz="16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7092702" y="1192589"/>
            <a:ext cx="2028225" cy="1510405"/>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790" y="4513556"/>
            <a:ext cx="1370902" cy="1314417"/>
          </a:xfrm>
          <a:prstGeom prst="rect">
            <a:avLst/>
          </a:prstGeom>
        </p:spPr>
      </p:pic>
      <p:sp>
        <p:nvSpPr>
          <p:cNvPr id="11" name="コンテンツ プレースホルダー 2"/>
          <p:cNvSpPr txBox="1">
            <a:spLocks/>
          </p:cNvSpPr>
          <p:nvPr/>
        </p:nvSpPr>
        <p:spPr>
          <a:xfrm>
            <a:off x="7329575" y="5862959"/>
            <a:ext cx="2481210" cy="494362"/>
          </a:xfrm>
          <a:prstGeom prst="rect">
            <a:avLst/>
          </a:prstGeom>
        </p:spPr>
        <p:txBody>
          <a:bodyPr anchor="t" anchorCtr="0">
            <a:no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lgn="ctr">
              <a:spcBef>
                <a:spcPts val="0"/>
              </a:spcBef>
              <a:buNone/>
            </a:pPr>
            <a:r>
              <a:rPr lang="ja-JP" altLang="en-US"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札幌矯正管区</a:t>
            </a:r>
            <a:r>
              <a:rPr lang="en-US" altLang="ja-JP" sz="2000" u="sng"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HP</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06" y="5860790"/>
            <a:ext cx="5112405" cy="1246147"/>
          </a:xfrm>
          <a:prstGeom prst="rect">
            <a:avLst/>
          </a:prstGeom>
        </p:spPr>
      </p:pic>
    </p:spTree>
    <p:extLst>
      <p:ext uri="{BB962C8B-B14F-4D97-AF65-F5344CB8AC3E}">
        <p14:creationId xmlns:p14="http://schemas.microsoft.com/office/powerpoint/2010/main" val="4032937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389100" y="7158696"/>
            <a:ext cx="872235" cy="402567"/>
          </a:xfrm>
        </p:spPr>
        <p:txBody>
          <a:bodyPr/>
          <a:lstStyle/>
          <a:p>
            <a:fld id="{CBED3381-EF1A-4B09-B4D6-06F58291AD34}" type="slidenum">
              <a:rPr lang="ja-JP" altLang="en-US" sz="2205"/>
              <a:t>4</a:t>
            </a:fld>
            <a:endParaRPr lang="ja-JP" altLang="en-US" sz="2205" dirty="0"/>
          </a:p>
        </p:txBody>
      </p:sp>
      <p:sp>
        <p:nvSpPr>
          <p:cNvPr id="8" name="コンテンツ プレースホルダー 2"/>
          <p:cNvSpPr txBox="1">
            <a:spLocks/>
          </p:cNvSpPr>
          <p:nvPr/>
        </p:nvSpPr>
        <p:spPr>
          <a:xfrm>
            <a:off x="7334" y="1106500"/>
            <a:ext cx="10433654" cy="6454763"/>
          </a:xfrm>
          <a:prstGeom prst="rect">
            <a:avLst/>
          </a:prstGeom>
        </p:spPr>
        <p:txBody>
          <a:bodyPr anchor="t" anchorCtr="0">
            <a:norm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spcBef>
                <a:spcPts val="0"/>
              </a:spcBef>
              <a:buNone/>
            </a:pPr>
            <a:r>
              <a:rPr lang="ja-JP" altLang="en-US" sz="3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〇</a:t>
            </a:r>
            <a:r>
              <a:rPr lang="ja-JP" altLang="en-US" sz="3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札幌刑務所における農福連携意見交換会の実施</a:t>
            </a:r>
            <a:endParaRPr lang="en-US" altLang="ja-JP" sz="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en-US" altLang="ja-JP"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日時</a:t>
            </a:r>
            <a:r>
              <a:rPr lang="en-US" altLang="ja-JP"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a:t>
            </a:r>
          </a:p>
          <a:p>
            <a:pPr marL="0" indent="0">
              <a:spcBef>
                <a:spcPts val="0"/>
              </a:spcBef>
              <a:buNone/>
            </a:pPr>
            <a:r>
              <a:rPr lang="ja-JP" altLang="en-US" sz="26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・令和３年１１月２９日（月）</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8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en-US" altLang="ja-JP"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参加団体</a:t>
            </a:r>
            <a:r>
              <a:rPr lang="en-US" altLang="ja-JP"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a:t>
            </a:r>
          </a:p>
          <a:p>
            <a:pPr marL="0" indent="0">
              <a:spcBef>
                <a:spcPts val="0"/>
              </a:spcBef>
              <a:buNone/>
            </a:pPr>
            <a:r>
              <a:rPr lang="ja-JP" altLang="en-US" sz="26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・近隣の農福連携団体５団体</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（岩見沢市、北広島市、当別町</a:t>
            </a:r>
            <a:r>
              <a:rPr lang="ja-JP" altLang="en-US" sz="26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壮瞥町）</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・農林水産省北海道農政事務所</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6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・北海道地域生活定着支援センター</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6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・札幌保護観察所</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26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en-US" altLang="ja-JP"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内容</a:t>
            </a:r>
            <a:r>
              <a:rPr lang="en-US" altLang="ja-JP"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a:t>
            </a:r>
          </a:p>
          <a:p>
            <a:pPr marL="0" indent="0">
              <a:spcBef>
                <a:spcPts val="0"/>
              </a:spcBef>
              <a:buNone/>
            </a:pPr>
            <a:r>
              <a:rPr lang="ja-JP" altLang="en-US" sz="26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・参加団体からの取組紹介・情報提供</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6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・施設見学、意見交換　　　　　　　　など</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6" name="正方形/長方形 5"/>
          <p:cNvSpPr/>
          <p:nvPr/>
        </p:nvSpPr>
        <p:spPr>
          <a:xfrm>
            <a:off x="1" y="-3710"/>
            <a:ext cx="10433654" cy="9040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922" tIns="33962" rIns="67922" bIns="33962" spcCol="0" rtlCol="0" anchor="ctr" anchorCtr="0"/>
          <a:lstStyle/>
          <a:p>
            <a:pPr algn="ctr" defTabSz="667290"/>
            <a:r>
              <a:rPr lang="ja-JP" altLang="en-US" sz="32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再犯防止に関する民間団体等との連携強化について</a:t>
            </a:r>
            <a:endParaRPr lang="ja-JP" altLang="en-US" sz="32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81040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389100" y="7158696"/>
            <a:ext cx="872235" cy="402567"/>
          </a:xfrm>
        </p:spPr>
        <p:txBody>
          <a:bodyPr/>
          <a:lstStyle/>
          <a:p>
            <a:fld id="{CBED3381-EF1A-4B09-B4D6-06F58291AD34}" type="slidenum">
              <a:rPr lang="ja-JP" altLang="en-US" sz="2205"/>
              <a:t>5</a:t>
            </a:fld>
            <a:endParaRPr lang="ja-JP" altLang="en-US" sz="2205" dirty="0"/>
          </a:p>
        </p:txBody>
      </p:sp>
      <p:sp>
        <p:nvSpPr>
          <p:cNvPr id="8" name="コンテンツ プレースホルダー 2"/>
          <p:cNvSpPr txBox="1">
            <a:spLocks/>
          </p:cNvSpPr>
          <p:nvPr/>
        </p:nvSpPr>
        <p:spPr>
          <a:xfrm>
            <a:off x="7334" y="1106500"/>
            <a:ext cx="10433654" cy="6454763"/>
          </a:xfrm>
          <a:prstGeom prst="rect">
            <a:avLst/>
          </a:prstGeom>
        </p:spPr>
        <p:txBody>
          <a:bodyPr anchor="t" anchorCtr="0">
            <a:normAutofit/>
          </a:bodyPr>
          <a:lstStyle>
            <a:lvl1pPr marL="262377" indent="-262377" algn="l" defTabSz="699673" rtl="0" eaLnBrk="1" latinLnBrk="0" hangingPunct="1">
              <a:spcBef>
                <a:spcPct val="20000"/>
              </a:spcBef>
              <a:buFont typeface="Arial" panose="020B0604020202020204" pitchFamily="34" charset="0"/>
              <a:buChar char="•"/>
              <a:defRPr kumimoji="1" sz="2449" kern="1200">
                <a:solidFill>
                  <a:schemeClr val="tx1"/>
                </a:solidFill>
                <a:latin typeface="+mn-lt"/>
                <a:ea typeface="+mn-ea"/>
                <a:cs typeface="+mn-cs"/>
              </a:defRPr>
            </a:lvl1pPr>
            <a:lvl2pPr marL="568484" indent="-218648" algn="l" defTabSz="699673" rtl="0" eaLnBrk="1" latinLnBrk="0" hangingPunct="1">
              <a:spcBef>
                <a:spcPct val="20000"/>
              </a:spcBef>
              <a:buFont typeface="Arial" panose="020B0604020202020204" pitchFamily="34" charset="0"/>
              <a:buChar char="–"/>
              <a:defRPr kumimoji="1" sz="2177" kern="1200">
                <a:solidFill>
                  <a:schemeClr val="tx1"/>
                </a:solidFill>
                <a:latin typeface="+mn-lt"/>
                <a:ea typeface="+mn-ea"/>
                <a:cs typeface="+mn-cs"/>
              </a:defRPr>
            </a:lvl2pPr>
            <a:lvl3pPr marL="874590" indent="-174917" algn="l" defTabSz="699673" rtl="0" eaLnBrk="1" latinLnBrk="0" hangingPunct="1">
              <a:spcBef>
                <a:spcPct val="20000"/>
              </a:spcBef>
              <a:buFont typeface="Arial" panose="020B0604020202020204" pitchFamily="34" charset="0"/>
              <a:buChar char="•"/>
              <a:defRPr kumimoji="1" sz="1837" kern="1200">
                <a:solidFill>
                  <a:schemeClr val="tx1"/>
                </a:solidFill>
                <a:latin typeface="+mn-lt"/>
                <a:ea typeface="+mn-ea"/>
                <a:cs typeface="+mn-cs"/>
              </a:defRPr>
            </a:lvl3pPr>
            <a:lvl4pPr marL="1224426"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4pPr>
            <a:lvl5pPr marL="1574263"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5pPr>
            <a:lvl6pPr marL="1924099"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6pPr>
            <a:lvl7pPr marL="2273934"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7pPr>
            <a:lvl8pPr marL="2623770"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8pPr>
            <a:lvl9pPr marL="2973607" indent="-174917" algn="l" defTabSz="699673" rtl="0" eaLnBrk="1" latinLnBrk="0" hangingPunct="1">
              <a:spcBef>
                <a:spcPct val="20000"/>
              </a:spcBef>
              <a:buFont typeface="Arial" panose="020B0604020202020204" pitchFamily="34" charset="0"/>
              <a:buChar char="•"/>
              <a:defRPr kumimoji="1" sz="1565" kern="1200">
                <a:solidFill>
                  <a:schemeClr val="tx1"/>
                </a:solidFill>
                <a:latin typeface="+mn-lt"/>
                <a:ea typeface="+mn-ea"/>
                <a:cs typeface="+mn-cs"/>
              </a:defRPr>
            </a:lvl9pPr>
          </a:lstStyle>
          <a:p>
            <a:pPr marL="0" indent="0">
              <a:spcBef>
                <a:spcPts val="0"/>
              </a:spcBef>
              <a:buNone/>
            </a:pPr>
            <a:endParaRPr lang="en-US" altLang="ja-JP" sz="3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3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〇</a:t>
            </a:r>
            <a:r>
              <a:rPr lang="ja-JP" altLang="en-US" sz="3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農福連携意見交換会の拡大</a:t>
            </a:r>
            <a:endParaRPr lang="en-US" altLang="ja-JP" sz="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8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・令和３年度の札幌刑務所１庁での実施を管内刑務所全所に</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32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〇　</a:t>
            </a:r>
            <a:r>
              <a:rPr lang="ja-JP" altLang="en-US" sz="3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各種展示会の拡大</a:t>
            </a:r>
            <a:endParaRPr lang="en-US" altLang="ja-JP" sz="32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8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r>
              <a:rPr lang="ja-JP" altLang="en-US" sz="28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rPr>
              <a:t>・札幌市内だけにとどまらず、各所で</a:t>
            </a:r>
            <a:endParaRPr lang="en-US" altLang="ja-JP" sz="2600" dirty="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spcBef>
                <a:spcPts val="0"/>
              </a:spcBef>
              <a:buNone/>
            </a:pPr>
            <a:endParaRPr lang="en-US" altLang="ja-JP" sz="2600" dirty="0" smtClean="0">
              <a:solidFill>
                <a:srgbClr val="002060"/>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6" name="正方形/長方形 5"/>
          <p:cNvSpPr/>
          <p:nvPr/>
        </p:nvSpPr>
        <p:spPr>
          <a:xfrm>
            <a:off x="1" y="-3710"/>
            <a:ext cx="10433654" cy="9040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922" tIns="33962" rIns="67922" bIns="33962" spcCol="0" rtlCol="0" anchor="ctr" anchorCtr="0"/>
          <a:lstStyle/>
          <a:p>
            <a:pPr algn="ctr" defTabSz="667290"/>
            <a:r>
              <a:rPr lang="ja-JP" altLang="en-US" sz="32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令和４年度における再犯防止に関する活動について</a:t>
            </a:r>
            <a:endParaRPr lang="ja-JP" altLang="en-US" sz="32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307432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11466</TotalTime>
  <Words>192</Words>
  <Application>Microsoft Office PowerPoint</Application>
  <PresentationFormat>ユーザー設定</PresentationFormat>
  <Paragraphs>78</Paragraphs>
  <Slides>6</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BIZ UDゴシック</vt:lpstr>
      <vt:lpstr>Meiryo UI</vt:lpstr>
      <vt:lpstr>ＭＳ Ｐゴシック</vt:lpstr>
      <vt:lpstr>メイリオ</vt:lpstr>
      <vt:lpstr>游ゴシック</vt:lpstr>
      <vt:lpstr>Arial</vt:lpstr>
      <vt:lpstr>Calibri</vt:lpstr>
      <vt:lpstr>2_Office ​​テーマ</vt:lpstr>
      <vt:lpstr>札幌矯正管区における再犯防止の取組について  ～広報啓発活動・民間団体等との連携を中心に～</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矯正施設における再犯防止推進計画に基づく取組の実施状況について</dc:title>
  <cp:lastPrinted>2022-05-17T05:10:16Z</cp:lastPrinted>
  <dcterms:created xsi:type="dcterms:W3CDTF">2019-02-18T10:18:43Z</dcterms:created>
  <dcterms:modified xsi:type="dcterms:W3CDTF">2022-05-19T00:27:33Z</dcterms:modified>
</cp:coreProperties>
</file>